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3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4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5.xml" ContentType="application/vnd.openxmlformats-officedocument.theme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6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7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8.xml" ContentType="application/vnd.openxmlformats-officedocument.theme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9.xml" ContentType="application/vnd.openxmlformats-officedocument.theme+xml"/>
  <Override PartName="/ppt/theme/theme10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62" r:id="rId4"/>
    <p:sldMasterId id="2147483759" r:id="rId5"/>
    <p:sldMasterId id="2147483778" r:id="rId6"/>
    <p:sldMasterId id="2147483785" r:id="rId7"/>
    <p:sldMasterId id="2147483790" r:id="rId8"/>
    <p:sldMasterId id="2147483795" r:id="rId9"/>
    <p:sldMasterId id="2147483800" r:id="rId10"/>
    <p:sldMasterId id="2147483805" r:id="rId11"/>
    <p:sldMasterId id="2147483810" r:id="rId12"/>
  </p:sldMasterIdLst>
  <p:notesMasterIdLst>
    <p:notesMasterId r:id="rId21"/>
  </p:notesMasterIdLst>
  <p:sldIdLst>
    <p:sldId id="2147376691" r:id="rId13"/>
    <p:sldId id="2147376710" r:id="rId14"/>
    <p:sldId id="2147376711" r:id="rId15"/>
    <p:sldId id="2147376692" r:id="rId16"/>
    <p:sldId id="2147376712" r:id="rId17"/>
    <p:sldId id="2147376714" r:id="rId18"/>
    <p:sldId id="2147376713" r:id="rId19"/>
    <p:sldId id="2147376699" r:id="rId20"/>
  </p:sldIdLst>
  <p:sldSz cx="12192000" cy="6858000"/>
  <p:notesSz cx="6858000" cy="9144000"/>
  <p:embeddedFontLst>
    <p:embeddedFont>
      <p:font typeface="Fira Sans" panose="020B0503050000020004" pitchFamily="34" charset="0"/>
      <p:regular r:id="rId22"/>
      <p:bold r:id="rId23"/>
      <p:italic r:id="rId24"/>
      <p:boldItalic r:id="rId25"/>
    </p:embeddedFont>
    <p:embeddedFont>
      <p:font typeface="Fira Sans Black" panose="020B0A03050000020004" pitchFamily="34" charset="0"/>
      <p:bold r:id="rId26"/>
      <p:boldItalic r:id="rId27"/>
    </p:embeddedFont>
    <p:embeddedFont>
      <p:font typeface="Fira Sans ExtraBold" panose="020B0903050000020004" pitchFamily="34" charset="0"/>
      <p:bold r:id="rId28"/>
      <p:boldItalic r:id="rId29"/>
    </p:embeddedFont>
  </p:embeddedFontLst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73CF5"/>
    <a:srgbClr val="6877FF"/>
    <a:srgbClr val="DBDCFD"/>
    <a:srgbClr val="A4A6FA"/>
    <a:srgbClr val="8015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51BA14C-1C41-490B-B640-764FB2747BEF}" v="22" dt="2026-02-09T09:51:01.47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Aucun style, aucune grill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46F890A9-2807-4EBB-B81D-B2AA78EC7F39}" styleName="Style foncé 2 - Accentuation 5/Accentuation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3C2FFA5D-87B4-456A-9821-1D502468CF0F}" styleName="Style à thème 1 - Accentuation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012ECD-51FC-41F1-AA8D-1B2483CD663E}" styleName="Style léger 2 - Accentuation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391" autoAdjust="0"/>
    <p:restoredTop sz="94868"/>
  </p:normalViewPr>
  <p:slideViewPr>
    <p:cSldViewPr snapToGrid="0">
      <p:cViewPr varScale="1">
        <p:scale>
          <a:sx n="44" d="100"/>
          <a:sy n="44" d="100"/>
        </p:scale>
        <p:origin x="72" y="1692"/>
      </p:cViewPr>
      <p:guideLst/>
    </p:cSldViewPr>
  </p:slideViewPr>
  <p:notesTextViewPr>
    <p:cViewPr>
      <p:scale>
        <a:sx n="110" d="100"/>
        <a:sy n="11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45005" cy="45005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.xml"/><Relationship Id="rId18" Type="http://schemas.openxmlformats.org/officeDocument/2006/relationships/slide" Target="slides/slide6.xml"/><Relationship Id="rId26" Type="http://schemas.openxmlformats.org/officeDocument/2006/relationships/font" Target="fonts/font5.fntdata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34" Type="http://schemas.microsoft.com/office/2016/11/relationships/changesInfo" Target="changesInfos/changesInfo1.xml"/><Relationship Id="rId7" Type="http://schemas.openxmlformats.org/officeDocument/2006/relationships/slideMaster" Target="slideMasters/slideMaster4.xml"/><Relationship Id="rId12" Type="http://schemas.openxmlformats.org/officeDocument/2006/relationships/slideMaster" Target="slideMasters/slideMaster9.xml"/><Relationship Id="rId17" Type="http://schemas.openxmlformats.org/officeDocument/2006/relationships/slide" Target="slides/slide5.xml"/><Relationship Id="rId25" Type="http://schemas.openxmlformats.org/officeDocument/2006/relationships/font" Target="fonts/font4.fntdata"/><Relationship Id="rId33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4.xml"/><Relationship Id="rId20" Type="http://schemas.openxmlformats.org/officeDocument/2006/relationships/slide" Target="slides/slide8.xml"/><Relationship Id="rId29" Type="http://schemas.openxmlformats.org/officeDocument/2006/relationships/font" Target="fonts/font8.fntdata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Master" Target="slideMasters/slideMaster8.xml"/><Relationship Id="rId24" Type="http://schemas.openxmlformats.org/officeDocument/2006/relationships/font" Target="fonts/font3.fntdata"/><Relationship Id="rId32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3.xml"/><Relationship Id="rId23" Type="http://schemas.openxmlformats.org/officeDocument/2006/relationships/font" Target="fonts/font2.fntdata"/><Relationship Id="rId28" Type="http://schemas.openxmlformats.org/officeDocument/2006/relationships/font" Target="fonts/font7.fntdata"/><Relationship Id="rId10" Type="http://schemas.openxmlformats.org/officeDocument/2006/relationships/slideMaster" Target="slideMasters/slideMaster7.xml"/><Relationship Id="rId19" Type="http://schemas.openxmlformats.org/officeDocument/2006/relationships/slide" Target="slides/slide7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14" Type="http://schemas.openxmlformats.org/officeDocument/2006/relationships/slide" Target="slides/slide2.xml"/><Relationship Id="rId22" Type="http://schemas.openxmlformats.org/officeDocument/2006/relationships/font" Target="fonts/font1.fntdata"/><Relationship Id="rId27" Type="http://schemas.openxmlformats.org/officeDocument/2006/relationships/font" Target="fonts/font6.fntdata"/><Relationship Id="rId30" Type="http://schemas.openxmlformats.org/officeDocument/2006/relationships/presProps" Target="presProps.xml"/><Relationship Id="rId35" Type="http://schemas.microsoft.com/office/2015/10/relationships/revisionInfo" Target="revisionInfo.xml"/><Relationship Id="rId8" Type="http://schemas.openxmlformats.org/officeDocument/2006/relationships/slideMaster" Target="slideMasters/slideMaster5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WICIKOWSKI Alexis" userId="S::alexis.wicikowski@ccifrance.fr::95c4e173-49f0-4f30-b611-85fa540d0ff4" providerId="AD" clId="Web-{A5F05BBC-9A53-FF15-DD0B-9640CE072B85}"/>
    <pc:docChg chg="addSld delSld">
      <pc:chgData name="WICIKOWSKI Alexis" userId="S::alexis.wicikowski@ccifrance.fr::95c4e173-49f0-4f30-b611-85fa540d0ff4" providerId="AD" clId="Web-{A5F05BBC-9A53-FF15-DD0B-9640CE072B85}" dt="2026-01-07T15:59:10.544" v="5"/>
      <pc:docMkLst>
        <pc:docMk/>
      </pc:docMkLst>
      <pc:sldMasterChg chg="addSldLayout delSldLayout">
        <pc:chgData name="WICIKOWSKI Alexis" userId="S::alexis.wicikowski@ccifrance.fr::95c4e173-49f0-4f30-b611-85fa540d0ff4" providerId="AD" clId="Web-{A5F05BBC-9A53-FF15-DD0B-9640CE072B85}" dt="2026-01-07T15:59:10.544" v="5"/>
        <pc:sldMasterMkLst>
          <pc:docMk/>
          <pc:sldMasterMk cId="639883835" sldId="2147483662"/>
        </pc:sldMasterMkLst>
      </pc:sldMasterChg>
    </pc:docChg>
  </pc:docChgLst>
  <pc:docChgLst>
    <pc:chgData name="PERROTIN Thierry" userId="d5ab62bd-e030-48ea-8310-ab6bdcf6057e" providerId="ADAL" clId="{651BA14C-1C41-490B-B640-764FB2747BEF}"/>
    <pc:docChg chg="custSel modMainMaster">
      <pc:chgData name="PERROTIN Thierry" userId="d5ab62bd-e030-48ea-8310-ab6bdcf6057e" providerId="ADAL" clId="{651BA14C-1C41-490B-B640-764FB2747BEF}" dt="2026-02-09T09:51:04.395" v="45" actId="13244"/>
      <pc:docMkLst>
        <pc:docMk/>
      </pc:docMkLst>
      <pc:sldMasterChg chg="modSldLayout">
        <pc:chgData name="PERROTIN Thierry" userId="d5ab62bd-e030-48ea-8310-ab6bdcf6057e" providerId="ADAL" clId="{651BA14C-1C41-490B-B640-764FB2747BEF}" dt="2026-02-09T09:47:04.921" v="10"/>
        <pc:sldMasterMkLst>
          <pc:docMk/>
          <pc:sldMasterMk cId="639883835" sldId="2147483662"/>
        </pc:sldMasterMkLst>
        <pc:sldLayoutChg chg="addSp delSp modSp mod">
          <pc:chgData name="PERROTIN Thierry" userId="d5ab62bd-e030-48ea-8310-ab6bdcf6057e" providerId="ADAL" clId="{651BA14C-1C41-490B-B640-764FB2747BEF}" dt="2026-02-09T09:39:54.026" v="1"/>
          <pc:sldLayoutMkLst>
            <pc:docMk/>
            <pc:sldMasterMk cId="639883835" sldId="2147483662"/>
            <pc:sldLayoutMk cId="1654186689" sldId="2147483667"/>
          </pc:sldLayoutMkLst>
          <pc:picChg chg="add mod">
            <ac:chgData name="PERROTIN Thierry" userId="d5ab62bd-e030-48ea-8310-ab6bdcf6057e" providerId="ADAL" clId="{651BA14C-1C41-490B-B640-764FB2747BEF}" dt="2026-02-09T09:39:54.026" v="1"/>
            <ac:picMkLst>
              <pc:docMk/>
              <pc:sldMasterMk cId="639883835" sldId="2147483662"/>
              <pc:sldLayoutMk cId="1654186689" sldId="2147483667"/>
              <ac:picMk id="2" creationId="{22D20E08-AF6F-CF48-B7CF-94D503673B36}"/>
            </ac:picMkLst>
          </pc:picChg>
          <pc:picChg chg="add mod">
            <ac:chgData name="PERROTIN Thierry" userId="d5ab62bd-e030-48ea-8310-ab6bdcf6057e" providerId="ADAL" clId="{651BA14C-1C41-490B-B640-764FB2747BEF}" dt="2026-02-09T09:39:54.026" v="1"/>
            <ac:picMkLst>
              <pc:docMk/>
              <pc:sldMasterMk cId="639883835" sldId="2147483662"/>
              <pc:sldLayoutMk cId="1654186689" sldId="2147483667"/>
              <ac:picMk id="3" creationId="{45EF1198-6882-2AF0-39F3-6E41BFAB9290}"/>
            </ac:picMkLst>
          </pc:picChg>
          <pc:picChg chg="del">
            <ac:chgData name="PERROTIN Thierry" userId="d5ab62bd-e030-48ea-8310-ab6bdcf6057e" providerId="ADAL" clId="{651BA14C-1C41-490B-B640-764FB2747BEF}" dt="2026-02-09T09:39:53.766" v="0" actId="478"/>
            <ac:picMkLst>
              <pc:docMk/>
              <pc:sldMasterMk cId="639883835" sldId="2147483662"/>
              <pc:sldLayoutMk cId="1654186689" sldId="2147483667"/>
              <ac:picMk id="5" creationId="{2ED30C18-2049-D600-DAA3-104680889234}"/>
            </ac:picMkLst>
          </pc:picChg>
        </pc:sldLayoutChg>
        <pc:sldLayoutChg chg="addSp modSp">
          <pc:chgData name="PERROTIN Thierry" userId="d5ab62bd-e030-48ea-8310-ab6bdcf6057e" providerId="ADAL" clId="{651BA14C-1C41-490B-B640-764FB2747BEF}" dt="2026-02-09T09:40:26.297" v="4"/>
          <pc:sldLayoutMkLst>
            <pc:docMk/>
            <pc:sldMasterMk cId="639883835" sldId="2147483662"/>
            <pc:sldLayoutMk cId="4049028731" sldId="2147483754"/>
          </pc:sldLayoutMkLst>
          <pc:picChg chg="add mod">
            <ac:chgData name="PERROTIN Thierry" userId="d5ab62bd-e030-48ea-8310-ab6bdcf6057e" providerId="ADAL" clId="{651BA14C-1C41-490B-B640-764FB2747BEF}" dt="2026-02-09T09:40:26.297" v="4"/>
            <ac:picMkLst>
              <pc:docMk/>
              <pc:sldMasterMk cId="639883835" sldId="2147483662"/>
              <pc:sldLayoutMk cId="4049028731" sldId="2147483754"/>
              <ac:picMk id="2" creationId="{D656D262-628F-02DC-FD05-0CE644E2C0B3}"/>
            </ac:picMkLst>
          </pc:picChg>
        </pc:sldLayoutChg>
        <pc:sldLayoutChg chg="addSp delSp modSp mod">
          <pc:chgData name="PERROTIN Thierry" userId="d5ab62bd-e030-48ea-8310-ab6bdcf6057e" providerId="ADAL" clId="{651BA14C-1C41-490B-B640-764FB2747BEF}" dt="2026-02-09T09:47:04.921" v="10"/>
          <pc:sldLayoutMkLst>
            <pc:docMk/>
            <pc:sldMasterMk cId="639883835" sldId="2147483662"/>
            <pc:sldLayoutMk cId="2254620992" sldId="2147483755"/>
          </pc:sldLayoutMkLst>
          <pc:picChg chg="add mod">
            <ac:chgData name="PERROTIN Thierry" userId="d5ab62bd-e030-48ea-8310-ab6bdcf6057e" providerId="ADAL" clId="{651BA14C-1C41-490B-B640-764FB2747BEF}" dt="2026-02-09T09:47:04.921" v="10"/>
            <ac:picMkLst>
              <pc:docMk/>
              <pc:sldMasterMk cId="639883835" sldId="2147483662"/>
              <pc:sldLayoutMk cId="2254620992" sldId="2147483755"/>
              <ac:picMk id="2" creationId="{CD4B46D3-ABD4-ED85-3352-8467F5E99C6A}"/>
            </ac:picMkLst>
          </pc:picChg>
          <pc:picChg chg="del">
            <ac:chgData name="PERROTIN Thierry" userId="d5ab62bd-e030-48ea-8310-ab6bdcf6057e" providerId="ADAL" clId="{651BA14C-1C41-490B-B640-764FB2747BEF}" dt="2026-02-09T09:47:04.662" v="9" actId="478"/>
            <ac:picMkLst>
              <pc:docMk/>
              <pc:sldMasterMk cId="639883835" sldId="2147483662"/>
              <pc:sldLayoutMk cId="2254620992" sldId="2147483755"/>
              <ac:picMk id="4" creationId="{3A3F102B-B37D-6113-59FC-E283FBE4F755}"/>
            </ac:picMkLst>
          </pc:picChg>
          <pc:picChg chg="add mod">
            <ac:chgData name="PERROTIN Thierry" userId="d5ab62bd-e030-48ea-8310-ab6bdcf6057e" providerId="ADAL" clId="{651BA14C-1C41-490B-B640-764FB2747BEF}" dt="2026-02-09T09:47:04.921" v="10"/>
            <ac:picMkLst>
              <pc:docMk/>
              <pc:sldMasterMk cId="639883835" sldId="2147483662"/>
              <pc:sldLayoutMk cId="2254620992" sldId="2147483755"/>
              <ac:picMk id="5" creationId="{BA5B83F3-4CE8-8384-9B0B-C7299B0C45CB}"/>
            </ac:picMkLst>
          </pc:picChg>
          <pc:picChg chg="add mod">
            <ac:chgData name="PERROTIN Thierry" userId="d5ab62bd-e030-48ea-8310-ab6bdcf6057e" providerId="ADAL" clId="{651BA14C-1C41-490B-B640-764FB2747BEF}" dt="2026-02-09T09:47:04.921" v="10"/>
            <ac:picMkLst>
              <pc:docMk/>
              <pc:sldMasterMk cId="639883835" sldId="2147483662"/>
              <pc:sldLayoutMk cId="2254620992" sldId="2147483755"/>
              <ac:picMk id="6" creationId="{05474B3E-928B-E902-3DEB-9997E1E6F707}"/>
            </ac:picMkLst>
          </pc:picChg>
        </pc:sldLayoutChg>
        <pc:sldLayoutChg chg="addSp delSp modSp mod">
          <pc:chgData name="PERROTIN Thierry" userId="d5ab62bd-e030-48ea-8310-ab6bdcf6057e" providerId="ADAL" clId="{651BA14C-1C41-490B-B640-764FB2747BEF}" dt="2026-02-09T09:40:10.956" v="3"/>
          <pc:sldLayoutMkLst>
            <pc:docMk/>
            <pc:sldMasterMk cId="639883835" sldId="2147483662"/>
            <pc:sldLayoutMk cId="414858402" sldId="2147483756"/>
          </pc:sldLayoutMkLst>
          <pc:picChg chg="add mod">
            <ac:chgData name="PERROTIN Thierry" userId="d5ab62bd-e030-48ea-8310-ab6bdcf6057e" providerId="ADAL" clId="{651BA14C-1C41-490B-B640-764FB2747BEF}" dt="2026-02-09T09:40:10.956" v="3"/>
            <ac:picMkLst>
              <pc:docMk/>
              <pc:sldMasterMk cId="639883835" sldId="2147483662"/>
              <pc:sldLayoutMk cId="414858402" sldId="2147483756"/>
              <ac:picMk id="3" creationId="{1D776CA0-79E2-CA4D-94F4-D524C5B484AD}"/>
            </ac:picMkLst>
          </pc:picChg>
          <pc:picChg chg="add mod">
            <ac:chgData name="PERROTIN Thierry" userId="d5ab62bd-e030-48ea-8310-ab6bdcf6057e" providerId="ADAL" clId="{651BA14C-1C41-490B-B640-764FB2747BEF}" dt="2026-02-09T09:40:10.956" v="3"/>
            <ac:picMkLst>
              <pc:docMk/>
              <pc:sldMasterMk cId="639883835" sldId="2147483662"/>
              <pc:sldLayoutMk cId="414858402" sldId="2147483756"/>
              <ac:picMk id="4" creationId="{29C86E26-5292-EA2F-E111-4A2428339FFA}"/>
            </ac:picMkLst>
          </pc:picChg>
          <pc:picChg chg="del">
            <ac:chgData name="PERROTIN Thierry" userId="d5ab62bd-e030-48ea-8310-ab6bdcf6057e" providerId="ADAL" clId="{651BA14C-1C41-490B-B640-764FB2747BEF}" dt="2026-02-09T09:40:10.714" v="2" actId="478"/>
            <ac:picMkLst>
              <pc:docMk/>
              <pc:sldMasterMk cId="639883835" sldId="2147483662"/>
              <pc:sldLayoutMk cId="414858402" sldId="2147483756"/>
              <ac:picMk id="5" creationId="{2ED30C18-2049-D600-DAA3-104680889234}"/>
            </ac:picMkLst>
          </pc:picChg>
        </pc:sldLayoutChg>
        <pc:sldLayoutChg chg="addSp modSp">
          <pc:chgData name="PERROTIN Thierry" userId="d5ab62bd-e030-48ea-8310-ab6bdcf6057e" providerId="ADAL" clId="{651BA14C-1C41-490B-B640-764FB2747BEF}" dt="2026-02-09T09:40:50.334" v="7"/>
          <pc:sldLayoutMkLst>
            <pc:docMk/>
            <pc:sldMasterMk cId="639883835" sldId="2147483662"/>
            <pc:sldLayoutMk cId="3012294010" sldId="2147483757"/>
          </pc:sldLayoutMkLst>
          <pc:picChg chg="add mod">
            <ac:chgData name="PERROTIN Thierry" userId="d5ab62bd-e030-48ea-8310-ab6bdcf6057e" providerId="ADAL" clId="{651BA14C-1C41-490B-B640-764FB2747BEF}" dt="2026-02-09T09:40:50.334" v="7"/>
            <ac:picMkLst>
              <pc:docMk/>
              <pc:sldMasterMk cId="639883835" sldId="2147483662"/>
              <pc:sldLayoutMk cId="3012294010" sldId="2147483757"/>
              <ac:picMk id="2" creationId="{8349C3DE-A492-1245-1ED4-EE81AC7E5811}"/>
            </ac:picMkLst>
          </pc:picChg>
        </pc:sldLayoutChg>
        <pc:sldLayoutChg chg="addSp modSp">
          <pc:chgData name="PERROTIN Thierry" userId="d5ab62bd-e030-48ea-8310-ab6bdcf6057e" providerId="ADAL" clId="{651BA14C-1C41-490B-B640-764FB2747BEF}" dt="2026-02-09T09:41:07.295" v="8"/>
          <pc:sldLayoutMkLst>
            <pc:docMk/>
            <pc:sldMasterMk cId="639883835" sldId="2147483662"/>
            <pc:sldLayoutMk cId="2434744637" sldId="2147483777"/>
          </pc:sldLayoutMkLst>
          <pc:picChg chg="add mod">
            <ac:chgData name="PERROTIN Thierry" userId="d5ab62bd-e030-48ea-8310-ab6bdcf6057e" providerId="ADAL" clId="{651BA14C-1C41-490B-B640-764FB2747BEF}" dt="2026-02-09T09:41:07.295" v="8"/>
            <ac:picMkLst>
              <pc:docMk/>
              <pc:sldMasterMk cId="639883835" sldId="2147483662"/>
              <pc:sldLayoutMk cId="2434744637" sldId="2147483777"/>
              <ac:picMk id="2" creationId="{C91E3EBF-E1DD-A192-5D42-785458E6F8E4}"/>
            </ac:picMkLst>
          </pc:picChg>
        </pc:sldLayoutChg>
      </pc:sldMasterChg>
      <pc:sldMasterChg chg="modSldLayout">
        <pc:chgData name="PERROTIN Thierry" userId="d5ab62bd-e030-48ea-8310-ab6bdcf6057e" providerId="ADAL" clId="{651BA14C-1C41-490B-B640-764FB2747BEF}" dt="2026-02-09T09:48:35.667" v="24"/>
        <pc:sldMasterMkLst>
          <pc:docMk/>
          <pc:sldMasterMk cId="362624163" sldId="2147483759"/>
        </pc:sldMasterMkLst>
        <pc:sldLayoutChg chg="addSp delSp modSp mod">
          <pc:chgData name="PERROTIN Thierry" userId="d5ab62bd-e030-48ea-8310-ab6bdcf6057e" providerId="ADAL" clId="{651BA14C-1C41-490B-B640-764FB2747BEF}" dt="2026-02-09T09:47:34.924" v="14"/>
          <pc:sldLayoutMkLst>
            <pc:docMk/>
            <pc:sldMasterMk cId="362624163" sldId="2147483759"/>
            <pc:sldLayoutMk cId="3576887588" sldId="2147483764"/>
          </pc:sldLayoutMkLst>
          <pc:grpChg chg="add mod">
            <ac:chgData name="PERROTIN Thierry" userId="d5ab62bd-e030-48ea-8310-ab6bdcf6057e" providerId="ADAL" clId="{651BA14C-1C41-490B-B640-764FB2747BEF}" dt="2026-02-09T09:47:34.924" v="14"/>
            <ac:grpSpMkLst>
              <pc:docMk/>
              <pc:sldMasterMk cId="362624163" sldId="2147483759"/>
              <pc:sldLayoutMk cId="3576887588" sldId="2147483764"/>
              <ac:grpSpMk id="2" creationId="{5EEE24DD-C19E-9D1B-498D-42DEF3FA5AFF}"/>
            </ac:grpSpMkLst>
          </pc:grpChg>
          <pc:grpChg chg="del">
            <ac:chgData name="PERROTIN Thierry" userId="d5ab62bd-e030-48ea-8310-ab6bdcf6057e" providerId="ADAL" clId="{651BA14C-1C41-490B-B640-764FB2747BEF}" dt="2026-02-09T09:47:34.413" v="13" actId="478"/>
            <ac:grpSpMkLst>
              <pc:docMk/>
              <pc:sldMasterMk cId="362624163" sldId="2147483759"/>
              <pc:sldLayoutMk cId="3576887588" sldId="2147483764"/>
              <ac:grpSpMk id="13" creationId="{E86BD835-3DAD-D847-FDB0-3E4FBB499B35}"/>
            </ac:grpSpMkLst>
          </pc:grpChg>
          <pc:picChg chg="mod">
            <ac:chgData name="PERROTIN Thierry" userId="d5ab62bd-e030-48ea-8310-ab6bdcf6057e" providerId="ADAL" clId="{651BA14C-1C41-490B-B640-764FB2747BEF}" dt="2026-02-09T09:47:34.924" v="14"/>
            <ac:picMkLst>
              <pc:docMk/>
              <pc:sldMasterMk cId="362624163" sldId="2147483759"/>
              <pc:sldLayoutMk cId="3576887588" sldId="2147483764"/>
              <ac:picMk id="3" creationId="{50B23EED-A806-7EB9-ED00-BEA089460411}"/>
            </ac:picMkLst>
          </pc:picChg>
          <pc:picChg chg="mod">
            <ac:chgData name="PERROTIN Thierry" userId="d5ab62bd-e030-48ea-8310-ab6bdcf6057e" providerId="ADAL" clId="{651BA14C-1C41-490B-B640-764FB2747BEF}" dt="2026-02-09T09:47:34.924" v="14"/>
            <ac:picMkLst>
              <pc:docMk/>
              <pc:sldMasterMk cId="362624163" sldId="2147483759"/>
              <pc:sldLayoutMk cId="3576887588" sldId="2147483764"/>
              <ac:picMk id="4" creationId="{6B7FB09D-5C26-EF2A-5A3D-ECA05CBB1C7A}"/>
            </ac:picMkLst>
          </pc:picChg>
          <pc:picChg chg="mod">
            <ac:chgData name="PERROTIN Thierry" userId="d5ab62bd-e030-48ea-8310-ab6bdcf6057e" providerId="ADAL" clId="{651BA14C-1C41-490B-B640-764FB2747BEF}" dt="2026-02-09T09:47:34.924" v="14"/>
            <ac:picMkLst>
              <pc:docMk/>
              <pc:sldMasterMk cId="362624163" sldId="2147483759"/>
              <pc:sldLayoutMk cId="3576887588" sldId="2147483764"/>
              <ac:picMk id="5" creationId="{3969759B-71A1-7C87-B903-8FBF630522FF}"/>
            </ac:picMkLst>
          </pc:picChg>
          <pc:picChg chg="mod">
            <ac:chgData name="PERROTIN Thierry" userId="d5ab62bd-e030-48ea-8310-ab6bdcf6057e" providerId="ADAL" clId="{651BA14C-1C41-490B-B640-764FB2747BEF}" dt="2026-02-09T09:47:34.924" v="14"/>
            <ac:picMkLst>
              <pc:docMk/>
              <pc:sldMasterMk cId="362624163" sldId="2147483759"/>
              <pc:sldLayoutMk cId="3576887588" sldId="2147483764"/>
              <ac:picMk id="6" creationId="{20038227-8055-91DF-192A-AD47AE7C785C}"/>
            </ac:picMkLst>
          </pc:picChg>
        </pc:sldLayoutChg>
        <pc:sldLayoutChg chg="addSp delSp modSp mod">
          <pc:chgData name="PERROTIN Thierry" userId="d5ab62bd-e030-48ea-8310-ab6bdcf6057e" providerId="ADAL" clId="{651BA14C-1C41-490B-B640-764FB2747BEF}" dt="2026-02-09T09:48:32.760" v="22"/>
          <pc:sldLayoutMkLst>
            <pc:docMk/>
            <pc:sldMasterMk cId="362624163" sldId="2147483759"/>
            <pc:sldLayoutMk cId="833468054" sldId="2147483765"/>
          </pc:sldLayoutMkLst>
          <pc:grpChg chg="add mod">
            <ac:chgData name="PERROTIN Thierry" userId="d5ab62bd-e030-48ea-8310-ab6bdcf6057e" providerId="ADAL" clId="{651BA14C-1C41-490B-B640-764FB2747BEF}" dt="2026-02-09T09:48:32.760" v="22"/>
            <ac:grpSpMkLst>
              <pc:docMk/>
              <pc:sldMasterMk cId="362624163" sldId="2147483759"/>
              <pc:sldLayoutMk cId="833468054" sldId="2147483765"/>
              <ac:grpSpMk id="2" creationId="{1B4DBE05-1F05-AE13-119D-95B0B5F53970}"/>
            </ac:grpSpMkLst>
          </pc:grpChg>
          <pc:grpChg chg="del">
            <ac:chgData name="PERROTIN Thierry" userId="d5ab62bd-e030-48ea-8310-ab6bdcf6057e" providerId="ADAL" clId="{651BA14C-1C41-490B-B640-764FB2747BEF}" dt="2026-02-09T09:48:32.429" v="21" actId="478"/>
            <ac:grpSpMkLst>
              <pc:docMk/>
              <pc:sldMasterMk cId="362624163" sldId="2147483759"/>
              <pc:sldLayoutMk cId="833468054" sldId="2147483765"/>
              <ac:grpSpMk id="10" creationId="{9A3EFAEF-C5FC-C892-800E-7A9B09AE4C75}"/>
            </ac:grpSpMkLst>
          </pc:grpChg>
          <pc:picChg chg="mod">
            <ac:chgData name="PERROTIN Thierry" userId="d5ab62bd-e030-48ea-8310-ab6bdcf6057e" providerId="ADAL" clId="{651BA14C-1C41-490B-B640-764FB2747BEF}" dt="2026-02-09T09:48:32.760" v="22"/>
            <ac:picMkLst>
              <pc:docMk/>
              <pc:sldMasterMk cId="362624163" sldId="2147483759"/>
              <pc:sldLayoutMk cId="833468054" sldId="2147483765"/>
              <ac:picMk id="7" creationId="{2C116B8D-34E5-12ED-61E6-1EB01E876DCB}"/>
            </ac:picMkLst>
          </pc:picChg>
          <pc:picChg chg="mod">
            <ac:chgData name="PERROTIN Thierry" userId="d5ab62bd-e030-48ea-8310-ab6bdcf6057e" providerId="ADAL" clId="{651BA14C-1C41-490B-B640-764FB2747BEF}" dt="2026-02-09T09:48:32.760" v="22"/>
            <ac:picMkLst>
              <pc:docMk/>
              <pc:sldMasterMk cId="362624163" sldId="2147483759"/>
              <pc:sldLayoutMk cId="833468054" sldId="2147483765"/>
              <ac:picMk id="8" creationId="{0614B6BA-5CD5-7935-9D14-22F07FB56AD5}"/>
            </ac:picMkLst>
          </pc:picChg>
          <pc:picChg chg="mod">
            <ac:chgData name="PERROTIN Thierry" userId="d5ab62bd-e030-48ea-8310-ab6bdcf6057e" providerId="ADAL" clId="{651BA14C-1C41-490B-B640-764FB2747BEF}" dt="2026-02-09T09:48:32.760" v="22"/>
            <ac:picMkLst>
              <pc:docMk/>
              <pc:sldMasterMk cId="362624163" sldId="2147483759"/>
              <pc:sldLayoutMk cId="833468054" sldId="2147483765"/>
              <ac:picMk id="9" creationId="{8BD26E4C-38D2-D809-2833-DAE03565E16F}"/>
            </ac:picMkLst>
          </pc:picChg>
          <pc:picChg chg="mod">
            <ac:chgData name="PERROTIN Thierry" userId="d5ab62bd-e030-48ea-8310-ab6bdcf6057e" providerId="ADAL" clId="{651BA14C-1C41-490B-B640-764FB2747BEF}" dt="2026-02-09T09:48:32.760" v="22"/>
            <ac:picMkLst>
              <pc:docMk/>
              <pc:sldMasterMk cId="362624163" sldId="2147483759"/>
              <pc:sldLayoutMk cId="833468054" sldId="2147483765"/>
              <ac:picMk id="13" creationId="{E82F57A3-7646-5AE8-F620-24A1201348A7}"/>
            </ac:picMkLst>
          </pc:picChg>
        </pc:sldLayoutChg>
        <pc:sldLayoutChg chg="addSp modSp">
          <pc:chgData name="PERROTIN Thierry" userId="d5ab62bd-e030-48ea-8310-ab6bdcf6057e" providerId="ADAL" clId="{651BA14C-1C41-490B-B640-764FB2747BEF}" dt="2026-02-09T09:40:28.159" v="5"/>
          <pc:sldLayoutMkLst>
            <pc:docMk/>
            <pc:sldMasterMk cId="362624163" sldId="2147483759"/>
            <pc:sldLayoutMk cId="889408827" sldId="2147483766"/>
          </pc:sldLayoutMkLst>
          <pc:picChg chg="add mod">
            <ac:chgData name="PERROTIN Thierry" userId="d5ab62bd-e030-48ea-8310-ab6bdcf6057e" providerId="ADAL" clId="{651BA14C-1C41-490B-B640-764FB2747BEF}" dt="2026-02-09T09:40:28.159" v="5"/>
            <ac:picMkLst>
              <pc:docMk/>
              <pc:sldMasterMk cId="362624163" sldId="2147483759"/>
              <pc:sldLayoutMk cId="889408827" sldId="2147483766"/>
              <ac:picMk id="4" creationId="{EA661B2D-1FC7-7625-0437-268D3A519EE7}"/>
            </ac:picMkLst>
          </pc:picChg>
        </pc:sldLayoutChg>
        <pc:sldLayoutChg chg="addSp modSp">
          <pc:chgData name="PERROTIN Thierry" userId="d5ab62bd-e030-48ea-8310-ab6bdcf6057e" providerId="ADAL" clId="{651BA14C-1C41-490B-B640-764FB2747BEF}" dt="2026-02-09T09:40:47.107" v="6"/>
          <pc:sldLayoutMkLst>
            <pc:docMk/>
            <pc:sldMasterMk cId="362624163" sldId="2147483759"/>
            <pc:sldLayoutMk cId="642884591" sldId="2147483767"/>
          </pc:sldLayoutMkLst>
          <pc:picChg chg="add mod">
            <ac:chgData name="PERROTIN Thierry" userId="d5ab62bd-e030-48ea-8310-ab6bdcf6057e" providerId="ADAL" clId="{651BA14C-1C41-490B-B640-764FB2747BEF}" dt="2026-02-09T09:40:47.107" v="6"/>
            <ac:picMkLst>
              <pc:docMk/>
              <pc:sldMasterMk cId="362624163" sldId="2147483759"/>
              <pc:sldLayoutMk cId="642884591" sldId="2147483767"/>
              <ac:picMk id="3" creationId="{934F6CFA-E3EA-990B-67FD-3440A6599D83}"/>
            </ac:picMkLst>
          </pc:picChg>
        </pc:sldLayoutChg>
        <pc:sldLayoutChg chg="addSp delSp modSp mod">
          <pc:chgData name="PERROTIN Thierry" userId="d5ab62bd-e030-48ea-8310-ab6bdcf6057e" providerId="ADAL" clId="{651BA14C-1C41-490B-B640-764FB2747BEF}" dt="2026-02-09T09:47:29.984" v="12"/>
          <pc:sldLayoutMkLst>
            <pc:docMk/>
            <pc:sldMasterMk cId="362624163" sldId="2147483759"/>
            <pc:sldLayoutMk cId="2244409797" sldId="2147483770"/>
          </pc:sldLayoutMkLst>
          <pc:grpChg chg="add mod">
            <ac:chgData name="PERROTIN Thierry" userId="d5ab62bd-e030-48ea-8310-ab6bdcf6057e" providerId="ADAL" clId="{651BA14C-1C41-490B-B640-764FB2747BEF}" dt="2026-02-09T09:47:29.984" v="12"/>
            <ac:grpSpMkLst>
              <pc:docMk/>
              <pc:sldMasterMk cId="362624163" sldId="2147483759"/>
              <pc:sldLayoutMk cId="2244409797" sldId="2147483770"/>
              <ac:grpSpMk id="5" creationId="{5C82D691-3378-24D9-3EFE-67D266B3D42B}"/>
            </ac:grpSpMkLst>
          </pc:grpChg>
          <pc:grpChg chg="del">
            <ac:chgData name="PERROTIN Thierry" userId="d5ab62bd-e030-48ea-8310-ab6bdcf6057e" providerId="ADAL" clId="{651BA14C-1C41-490B-B640-764FB2747BEF}" dt="2026-02-09T09:47:29.815" v="11" actId="478"/>
            <ac:grpSpMkLst>
              <pc:docMk/>
              <pc:sldMasterMk cId="362624163" sldId="2147483759"/>
              <pc:sldLayoutMk cId="2244409797" sldId="2147483770"/>
              <ac:grpSpMk id="8" creationId="{094EED13-11BE-A889-0274-7F83D088070D}"/>
            </ac:grpSpMkLst>
          </pc:grpChg>
          <pc:picChg chg="mod">
            <ac:chgData name="PERROTIN Thierry" userId="d5ab62bd-e030-48ea-8310-ab6bdcf6057e" providerId="ADAL" clId="{651BA14C-1C41-490B-B640-764FB2747BEF}" dt="2026-02-09T09:47:29.984" v="12"/>
            <ac:picMkLst>
              <pc:docMk/>
              <pc:sldMasterMk cId="362624163" sldId="2147483759"/>
              <pc:sldLayoutMk cId="2244409797" sldId="2147483770"/>
              <ac:picMk id="7" creationId="{3650915A-B513-2E6E-0784-D8CF434ABE38}"/>
            </ac:picMkLst>
          </pc:picChg>
          <pc:picChg chg="mod">
            <ac:chgData name="PERROTIN Thierry" userId="d5ab62bd-e030-48ea-8310-ab6bdcf6057e" providerId="ADAL" clId="{651BA14C-1C41-490B-B640-764FB2747BEF}" dt="2026-02-09T09:47:29.984" v="12"/>
            <ac:picMkLst>
              <pc:docMk/>
              <pc:sldMasterMk cId="362624163" sldId="2147483759"/>
              <pc:sldLayoutMk cId="2244409797" sldId="2147483770"/>
              <ac:picMk id="9" creationId="{5CB5ACA8-B32E-9F16-EC88-E7863C4F059E}"/>
            </ac:picMkLst>
          </pc:picChg>
          <pc:picChg chg="mod">
            <ac:chgData name="PERROTIN Thierry" userId="d5ab62bd-e030-48ea-8310-ab6bdcf6057e" providerId="ADAL" clId="{651BA14C-1C41-490B-B640-764FB2747BEF}" dt="2026-02-09T09:47:29.984" v="12"/>
            <ac:picMkLst>
              <pc:docMk/>
              <pc:sldMasterMk cId="362624163" sldId="2147483759"/>
              <pc:sldLayoutMk cId="2244409797" sldId="2147483770"/>
              <ac:picMk id="12" creationId="{F2C9D039-F2B8-FC72-B47E-C5916C56BAF6}"/>
            </ac:picMkLst>
          </pc:picChg>
          <pc:picChg chg="mod">
            <ac:chgData name="PERROTIN Thierry" userId="d5ab62bd-e030-48ea-8310-ab6bdcf6057e" providerId="ADAL" clId="{651BA14C-1C41-490B-B640-764FB2747BEF}" dt="2026-02-09T09:47:29.984" v="12"/>
            <ac:picMkLst>
              <pc:docMk/>
              <pc:sldMasterMk cId="362624163" sldId="2147483759"/>
              <pc:sldLayoutMk cId="2244409797" sldId="2147483770"/>
              <ac:picMk id="13" creationId="{A1EDC84C-FF6B-475B-386D-DF37A3A48031}"/>
            </ac:picMkLst>
          </pc:picChg>
        </pc:sldLayoutChg>
        <pc:sldLayoutChg chg="addSp delSp modSp mod">
          <pc:chgData name="PERROTIN Thierry" userId="d5ab62bd-e030-48ea-8310-ab6bdcf6057e" providerId="ADAL" clId="{651BA14C-1C41-490B-B640-764FB2747BEF}" dt="2026-02-09T09:48:35.667" v="24"/>
          <pc:sldLayoutMkLst>
            <pc:docMk/>
            <pc:sldMasterMk cId="362624163" sldId="2147483759"/>
            <pc:sldLayoutMk cId="3219574099" sldId="2147483771"/>
          </pc:sldLayoutMkLst>
          <pc:grpChg chg="add mod">
            <ac:chgData name="PERROTIN Thierry" userId="d5ab62bd-e030-48ea-8310-ab6bdcf6057e" providerId="ADAL" clId="{651BA14C-1C41-490B-B640-764FB2747BEF}" dt="2026-02-09T09:48:35.667" v="24"/>
            <ac:grpSpMkLst>
              <pc:docMk/>
              <pc:sldMasterMk cId="362624163" sldId="2147483759"/>
              <pc:sldLayoutMk cId="3219574099" sldId="2147483771"/>
              <ac:grpSpMk id="4" creationId="{717FE8EA-4659-B1F6-5F71-BEA348EC5616}"/>
            </ac:grpSpMkLst>
          </pc:grpChg>
          <pc:grpChg chg="del">
            <ac:chgData name="PERROTIN Thierry" userId="d5ab62bd-e030-48ea-8310-ab6bdcf6057e" providerId="ADAL" clId="{651BA14C-1C41-490B-B640-764FB2747BEF}" dt="2026-02-09T09:48:35.510" v="23" actId="478"/>
            <ac:grpSpMkLst>
              <pc:docMk/>
              <pc:sldMasterMk cId="362624163" sldId="2147483759"/>
              <pc:sldLayoutMk cId="3219574099" sldId="2147483771"/>
              <ac:grpSpMk id="10" creationId="{9A3EFAEF-C5FC-C892-800E-7A9B09AE4C75}"/>
            </ac:grpSpMkLst>
          </pc:grpChg>
          <pc:picChg chg="mod">
            <ac:chgData name="PERROTIN Thierry" userId="d5ab62bd-e030-48ea-8310-ab6bdcf6057e" providerId="ADAL" clId="{651BA14C-1C41-490B-B640-764FB2747BEF}" dt="2026-02-09T09:48:35.667" v="24"/>
            <ac:picMkLst>
              <pc:docMk/>
              <pc:sldMasterMk cId="362624163" sldId="2147483759"/>
              <pc:sldLayoutMk cId="3219574099" sldId="2147483771"/>
              <ac:picMk id="6" creationId="{8E76DE4A-44C4-DFC8-AAAE-4A3F46274F60}"/>
            </ac:picMkLst>
          </pc:picChg>
          <pc:picChg chg="mod">
            <ac:chgData name="PERROTIN Thierry" userId="d5ab62bd-e030-48ea-8310-ab6bdcf6057e" providerId="ADAL" clId="{651BA14C-1C41-490B-B640-764FB2747BEF}" dt="2026-02-09T09:48:35.667" v="24"/>
            <ac:picMkLst>
              <pc:docMk/>
              <pc:sldMasterMk cId="362624163" sldId="2147483759"/>
              <pc:sldLayoutMk cId="3219574099" sldId="2147483771"/>
              <ac:picMk id="7" creationId="{66DF9010-E3D5-9FA9-FA4D-711A1094D55D}"/>
            </ac:picMkLst>
          </pc:picChg>
          <pc:picChg chg="mod">
            <ac:chgData name="PERROTIN Thierry" userId="d5ab62bd-e030-48ea-8310-ab6bdcf6057e" providerId="ADAL" clId="{651BA14C-1C41-490B-B640-764FB2747BEF}" dt="2026-02-09T09:48:35.667" v="24"/>
            <ac:picMkLst>
              <pc:docMk/>
              <pc:sldMasterMk cId="362624163" sldId="2147483759"/>
              <pc:sldLayoutMk cId="3219574099" sldId="2147483771"/>
              <ac:picMk id="8" creationId="{26880AAF-49FA-60A3-9EC7-F57AF4299ABE}"/>
            </ac:picMkLst>
          </pc:picChg>
          <pc:picChg chg="mod">
            <ac:chgData name="PERROTIN Thierry" userId="d5ab62bd-e030-48ea-8310-ab6bdcf6057e" providerId="ADAL" clId="{651BA14C-1C41-490B-B640-764FB2747BEF}" dt="2026-02-09T09:48:35.667" v="24"/>
            <ac:picMkLst>
              <pc:docMk/>
              <pc:sldMasterMk cId="362624163" sldId="2147483759"/>
              <pc:sldLayoutMk cId="3219574099" sldId="2147483771"/>
              <ac:picMk id="9" creationId="{7B2D6818-A3A2-88B0-7FC9-D56D7CEAEA51}"/>
            </ac:picMkLst>
          </pc:picChg>
        </pc:sldLayoutChg>
        <pc:sldLayoutChg chg="addSp delSp modSp mod">
          <pc:chgData name="PERROTIN Thierry" userId="d5ab62bd-e030-48ea-8310-ab6bdcf6057e" providerId="ADAL" clId="{651BA14C-1C41-490B-B640-764FB2747BEF}" dt="2026-02-09T09:47:53.449" v="16"/>
          <pc:sldLayoutMkLst>
            <pc:docMk/>
            <pc:sldMasterMk cId="362624163" sldId="2147483759"/>
            <pc:sldLayoutMk cId="258739651" sldId="2147483773"/>
          </pc:sldLayoutMkLst>
          <pc:grpChg chg="add mod">
            <ac:chgData name="PERROTIN Thierry" userId="d5ab62bd-e030-48ea-8310-ab6bdcf6057e" providerId="ADAL" clId="{651BA14C-1C41-490B-B640-764FB2747BEF}" dt="2026-02-09T09:47:53.449" v="16"/>
            <ac:grpSpMkLst>
              <pc:docMk/>
              <pc:sldMasterMk cId="362624163" sldId="2147483759"/>
              <pc:sldLayoutMk cId="258739651" sldId="2147483773"/>
              <ac:grpSpMk id="2" creationId="{854843B3-4D18-0C8A-7E6F-10A0BD4BF800}"/>
            </ac:grpSpMkLst>
          </pc:grpChg>
          <pc:grpChg chg="del">
            <ac:chgData name="PERROTIN Thierry" userId="d5ab62bd-e030-48ea-8310-ab6bdcf6057e" providerId="ADAL" clId="{651BA14C-1C41-490B-B640-764FB2747BEF}" dt="2026-02-09T09:47:42.778" v="15" actId="478"/>
            <ac:grpSpMkLst>
              <pc:docMk/>
              <pc:sldMasterMk cId="362624163" sldId="2147483759"/>
              <pc:sldLayoutMk cId="258739651" sldId="2147483773"/>
              <ac:grpSpMk id="13" creationId="{E86BD835-3DAD-D847-FDB0-3E4FBB499B35}"/>
            </ac:grpSpMkLst>
          </pc:grpChg>
          <pc:picChg chg="mod">
            <ac:chgData name="PERROTIN Thierry" userId="d5ab62bd-e030-48ea-8310-ab6bdcf6057e" providerId="ADAL" clId="{651BA14C-1C41-490B-B640-764FB2747BEF}" dt="2026-02-09T09:47:53.449" v="16"/>
            <ac:picMkLst>
              <pc:docMk/>
              <pc:sldMasterMk cId="362624163" sldId="2147483759"/>
              <pc:sldLayoutMk cId="258739651" sldId="2147483773"/>
              <ac:picMk id="3" creationId="{DFCC4B28-0205-535E-0E76-A1D5DBBC6930}"/>
            </ac:picMkLst>
          </pc:picChg>
          <pc:picChg chg="mod">
            <ac:chgData name="PERROTIN Thierry" userId="d5ab62bd-e030-48ea-8310-ab6bdcf6057e" providerId="ADAL" clId="{651BA14C-1C41-490B-B640-764FB2747BEF}" dt="2026-02-09T09:47:53.449" v="16"/>
            <ac:picMkLst>
              <pc:docMk/>
              <pc:sldMasterMk cId="362624163" sldId="2147483759"/>
              <pc:sldLayoutMk cId="258739651" sldId="2147483773"/>
              <ac:picMk id="4" creationId="{FC4F04AD-9561-840F-8221-2565B93A7950}"/>
            </ac:picMkLst>
          </pc:picChg>
          <pc:picChg chg="mod">
            <ac:chgData name="PERROTIN Thierry" userId="d5ab62bd-e030-48ea-8310-ab6bdcf6057e" providerId="ADAL" clId="{651BA14C-1C41-490B-B640-764FB2747BEF}" dt="2026-02-09T09:47:53.449" v="16"/>
            <ac:picMkLst>
              <pc:docMk/>
              <pc:sldMasterMk cId="362624163" sldId="2147483759"/>
              <pc:sldLayoutMk cId="258739651" sldId="2147483773"/>
              <ac:picMk id="5" creationId="{EE2EC7BE-6AFC-FBB4-57EA-E4EFAAD9A364}"/>
            </ac:picMkLst>
          </pc:picChg>
          <pc:picChg chg="mod">
            <ac:chgData name="PERROTIN Thierry" userId="d5ab62bd-e030-48ea-8310-ab6bdcf6057e" providerId="ADAL" clId="{651BA14C-1C41-490B-B640-764FB2747BEF}" dt="2026-02-09T09:47:53.449" v="16"/>
            <ac:picMkLst>
              <pc:docMk/>
              <pc:sldMasterMk cId="362624163" sldId="2147483759"/>
              <pc:sldLayoutMk cId="258739651" sldId="2147483773"/>
              <ac:picMk id="6" creationId="{9F75238D-DAD6-609B-4A7D-EC018570CE68}"/>
            </ac:picMkLst>
          </pc:picChg>
        </pc:sldLayoutChg>
        <pc:sldLayoutChg chg="addSp delSp modSp mod">
          <pc:chgData name="PERROTIN Thierry" userId="d5ab62bd-e030-48ea-8310-ab6bdcf6057e" providerId="ADAL" clId="{651BA14C-1C41-490B-B640-764FB2747BEF}" dt="2026-02-09T09:48:10.284" v="18"/>
          <pc:sldLayoutMkLst>
            <pc:docMk/>
            <pc:sldMasterMk cId="362624163" sldId="2147483759"/>
            <pc:sldLayoutMk cId="2838377714" sldId="2147483775"/>
          </pc:sldLayoutMkLst>
          <pc:grpChg chg="add mod">
            <ac:chgData name="PERROTIN Thierry" userId="d5ab62bd-e030-48ea-8310-ab6bdcf6057e" providerId="ADAL" clId="{651BA14C-1C41-490B-B640-764FB2747BEF}" dt="2026-02-09T09:48:10.284" v="18"/>
            <ac:grpSpMkLst>
              <pc:docMk/>
              <pc:sldMasterMk cId="362624163" sldId="2147483759"/>
              <pc:sldLayoutMk cId="2838377714" sldId="2147483775"/>
              <ac:grpSpMk id="2" creationId="{04415CBA-CDC0-25AE-46B3-0504394CD7FB}"/>
            </ac:grpSpMkLst>
          </pc:grpChg>
          <pc:grpChg chg="del">
            <ac:chgData name="PERROTIN Thierry" userId="d5ab62bd-e030-48ea-8310-ab6bdcf6057e" providerId="ADAL" clId="{651BA14C-1C41-490B-B640-764FB2747BEF}" dt="2026-02-09T09:48:09.532" v="17" actId="478"/>
            <ac:grpSpMkLst>
              <pc:docMk/>
              <pc:sldMasterMk cId="362624163" sldId="2147483759"/>
              <pc:sldLayoutMk cId="2838377714" sldId="2147483775"/>
              <ac:grpSpMk id="13" creationId="{E86BD835-3DAD-D847-FDB0-3E4FBB499B35}"/>
            </ac:grpSpMkLst>
          </pc:grpChg>
          <pc:picChg chg="mod">
            <ac:chgData name="PERROTIN Thierry" userId="d5ab62bd-e030-48ea-8310-ab6bdcf6057e" providerId="ADAL" clId="{651BA14C-1C41-490B-B640-764FB2747BEF}" dt="2026-02-09T09:48:10.284" v="18"/>
            <ac:picMkLst>
              <pc:docMk/>
              <pc:sldMasterMk cId="362624163" sldId="2147483759"/>
              <pc:sldLayoutMk cId="2838377714" sldId="2147483775"/>
              <ac:picMk id="3" creationId="{E4E2A34C-B24A-5919-6480-68C49CFBC14B}"/>
            </ac:picMkLst>
          </pc:picChg>
          <pc:picChg chg="mod">
            <ac:chgData name="PERROTIN Thierry" userId="d5ab62bd-e030-48ea-8310-ab6bdcf6057e" providerId="ADAL" clId="{651BA14C-1C41-490B-B640-764FB2747BEF}" dt="2026-02-09T09:48:10.284" v="18"/>
            <ac:picMkLst>
              <pc:docMk/>
              <pc:sldMasterMk cId="362624163" sldId="2147483759"/>
              <pc:sldLayoutMk cId="2838377714" sldId="2147483775"/>
              <ac:picMk id="4" creationId="{593D818B-5BFC-953F-4155-B4E5703B230C}"/>
            </ac:picMkLst>
          </pc:picChg>
          <pc:picChg chg="mod">
            <ac:chgData name="PERROTIN Thierry" userId="d5ab62bd-e030-48ea-8310-ab6bdcf6057e" providerId="ADAL" clId="{651BA14C-1C41-490B-B640-764FB2747BEF}" dt="2026-02-09T09:48:10.284" v="18"/>
            <ac:picMkLst>
              <pc:docMk/>
              <pc:sldMasterMk cId="362624163" sldId="2147483759"/>
              <pc:sldLayoutMk cId="2838377714" sldId="2147483775"/>
              <ac:picMk id="5" creationId="{68FA80A2-7946-B13B-2732-7B89C22F548D}"/>
            </ac:picMkLst>
          </pc:picChg>
          <pc:picChg chg="mod">
            <ac:chgData name="PERROTIN Thierry" userId="d5ab62bd-e030-48ea-8310-ab6bdcf6057e" providerId="ADAL" clId="{651BA14C-1C41-490B-B640-764FB2747BEF}" dt="2026-02-09T09:48:10.284" v="18"/>
            <ac:picMkLst>
              <pc:docMk/>
              <pc:sldMasterMk cId="362624163" sldId="2147483759"/>
              <pc:sldLayoutMk cId="2838377714" sldId="2147483775"/>
              <ac:picMk id="9" creationId="{77A22AFA-EDEF-883D-692A-056C2E0FE531}"/>
            </ac:picMkLst>
          </pc:picChg>
        </pc:sldLayoutChg>
        <pc:sldLayoutChg chg="addSp delSp modSp mod">
          <pc:chgData name="PERROTIN Thierry" userId="d5ab62bd-e030-48ea-8310-ab6bdcf6057e" providerId="ADAL" clId="{651BA14C-1C41-490B-B640-764FB2747BEF}" dt="2026-02-09T09:48:24.896" v="20"/>
          <pc:sldLayoutMkLst>
            <pc:docMk/>
            <pc:sldMasterMk cId="362624163" sldId="2147483759"/>
            <pc:sldLayoutMk cId="677762068" sldId="2147483776"/>
          </pc:sldLayoutMkLst>
          <pc:grpChg chg="add mod">
            <ac:chgData name="PERROTIN Thierry" userId="d5ab62bd-e030-48ea-8310-ab6bdcf6057e" providerId="ADAL" clId="{651BA14C-1C41-490B-B640-764FB2747BEF}" dt="2026-02-09T09:48:24.896" v="20"/>
            <ac:grpSpMkLst>
              <pc:docMk/>
              <pc:sldMasterMk cId="362624163" sldId="2147483759"/>
              <pc:sldLayoutMk cId="677762068" sldId="2147483776"/>
              <ac:grpSpMk id="2" creationId="{A06C4032-AB10-AF2A-5CF5-864B71874FD0}"/>
            </ac:grpSpMkLst>
          </pc:grpChg>
          <pc:grpChg chg="del">
            <ac:chgData name="PERROTIN Thierry" userId="d5ab62bd-e030-48ea-8310-ab6bdcf6057e" providerId="ADAL" clId="{651BA14C-1C41-490B-B640-764FB2747BEF}" dt="2026-02-09T09:48:24.666" v="19" actId="478"/>
            <ac:grpSpMkLst>
              <pc:docMk/>
              <pc:sldMasterMk cId="362624163" sldId="2147483759"/>
              <pc:sldLayoutMk cId="677762068" sldId="2147483776"/>
              <ac:grpSpMk id="13" creationId="{E86BD835-3DAD-D847-FDB0-3E4FBB499B35}"/>
            </ac:grpSpMkLst>
          </pc:grpChg>
          <pc:picChg chg="mod">
            <ac:chgData name="PERROTIN Thierry" userId="d5ab62bd-e030-48ea-8310-ab6bdcf6057e" providerId="ADAL" clId="{651BA14C-1C41-490B-B640-764FB2747BEF}" dt="2026-02-09T09:48:24.896" v="20"/>
            <ac:picMkLst>
              <pc:docMk/>
              <pc:sldMasterMk cId="362624163" sldId="2147483759"/>
              <pc:sldLayoutMk cId="677762068" sldId="2147483776"/>
              <ac:picMk id="3" creationId="{F5487112-6BF9-05DA-4291-40430ABBE2E0}"/>
            </ac:picMkLst>
          </pc:picChg>
          <pc:picChg chg="mod">
            <ac:chgData name="PERROTIN Thierry" userId="d5ab62bd-e030-48ea-8310-ab6bdcf6057e" providerId="ADAL" clId="{651BA14C-1C41-490B-B640-764FB2747BEF}" dt="2026-02-09T09:48:24.896" v="20"/>
            <ac:picMkLst>
              <pc:docMk/>
              <pc:sldMasterMk cId="362624163" sldId="2147483759"/>
              <pc:sldLayoutMk cId="677762068" sldId="2147483776"/>
              <ac:picMk id="4" creationId="{9F8A665A-4510-5615-A640-359C55D27CCA}"/>
            </ac:picMkLst>
          </pc:picChg>
          <pc:picChg chg="mod">
            <ac:chgData name="PERROTIN Thierry" userId="d5ab62bd-e030-48ea-8310-ab6bdcf6057e" providerId="ADAL" clId="{651BA14C-1C41-490B-B640-764FB2747BEF}" dt="2026-02-09T09:48:24.896" v="20"/>
            <ac:picMkLst>
              <pc:docMk/>
              <pc:sldMasterMk cId="362624163" sldId="2147483759"/>
              <pc:sldLayoutMk cId="677762068" sldId="2147483776"/>
              <ac:picMk id="5" creationId="{4D81D42B-AD91-C090-C988-3ACA28682670}"/>
            </ac:picMkLst>
          </pc:picChg>
          <pc:picChg chg="mod">
            <ac:chgData name="PERROTIN Thierry" userId="d5ab62bd-e030-48ea-8310-ab6bdcf6057e" providerId="ADAL" clId="{651BA14C-1C41-490B-B640-764FB2747BEF}" dt="2026-02-09T09:48:24.896" v="20"/>
            <ac:picMkLst>
              <pc:docMk/>
              <pc:sldMasterMk cId="362624163" sldId="2147483759"/>
              <pc:sldLayoutMk cId="677762068" sldId="2147483776"/>
              <ac:picMk id="15" creationId="{8E5F37BC-152B-4B9A-65FF-D70F7F2A94A1}"/>
            </ac:picMkLst>
          </pc:picChg>
        </pc:sldLayoutChg>
      </pc:sldMasterChg>
      <pc:sldMasterChg chg="addSp delSp modSp mod">
        <pc:chgData name="PERROTIN Thierry" userId="d5ab62bd-e030-48ea-8310-ab6bdcf6057e" providerId="ADAL" clId="{651BA14C-1C41-490B-B640-764FB2747BEF}" dt="2026-02-09T09:49:25.468" v="27" actId="13244"/>
        <pc:sldMasterMkLst>
          <pc:docMk/>
          <pc:sldMasterMk cId="3370741382" sldId="2147483778"/>
        </pc:sldMasterMkLst>
        <pc:grpChg chg="del">
          <ac:chgData name="PERROTIN Thierry" userId="d5ab62bd-e030-48ea-8310-ab6bdcf6057e" providerId="ADAL" clId="{651BA14C-1C41-490B-B640-764FB2747BEF}" dt="2026-02-09T09:49:18.505" v="25" actId="478"/>
          <ac:grpSpMkLst>
            <pc:docMk/>
            <pc:sldMasterMk cId="3370741382" sldId="2147483778"/>
            <ac:grpSpMk id="7" creationId="{C3F33536-5E6E-C4F4-2523-F796898AD8B4}"/>
          </ac:grpSpMkLst>
        </pc:grpChg>
        <pc:grpChg chg="add mod ord">
          <ac:chgData name="PERROTIN Thierry" userId="d5ab62bd-e030-48ea-8310-ab6bdcf6057e" providerId="ADAL" clId="{651BA14C-1C41-490B-B640-764FB2747BEF}" dt="2026-02-09T09:49:25.468" v="27" actId="13244"/>
          <ac:grpSpMkLst>
            <pc:docMk/>
            <pc:sldMasterMk cId="3370741382" sldId="2147483778"/>
            <ac:grpSpMk id="13" creationId="{0ADE27F4-26FE-BD92-16EE-4BEA38DA5DF5}"/>
          </ac:grpSpMkLst>
        </pc:grpChg>
        <pc:picChg chg="mod">
          <ac:chgData name="PERROTIN Thierry" userId="d5ab62bd-e030-48ea-8310-ab6bdcf6057e" providerId="ADAL" clId="{651BA14C-1C41-490B-B640-764FB2747BEF}" dt="2026-02-09T09:49:19.106" v="26"/>
          <ac:picMkLst>
            <pc:docMk/>
            <pc:sldMasterMk cId="3370741382" sldId="2147483778"/>
            <ac:picMk id="14" creationId="{F1C14B7D-4B0E-7272-1DA2-56786192561E}"/>
          </ac:picMkLst>
        </pc:picChg>
        <pc:picChg chg="mod">
          <ac:chgData name="PERROTIN Thierry" userId="d5ab62bd-e030-48ea-8310-ab6bdcf6057e" providerId="ADAL" clId="{651BA14C-1C41-490B-B640-764FB2747BEF}" dt="2026-02-09T09:49:19.106" v="26"/>
          <ac:picMkLst>
            <pc:docMk/>
            <pc:sldMasterMk cId="3370741382" sldId="2147483778"/>
            <ac:picMk id="15" creationId="{2D7A4F1B-2A84-31FB-56B3-6EFE88674FF6}"/>
          </ac:picMkLst>
        </pc:picChg>
        <pc:picChg chg="mod">
          <ac:chgData name="PERROTIN Thierry" userId="d5ab62bd-e030-48ea-8310-ab6bdcf6057e" providerId="ADAL" clId="{651BA14C-1C41-490B-B640-764FB2747BEF}" dt="2026-02-09T09:49:19.106" v="26"/>
          <ac:picMkLst>
            <pc:docMk/>
            <pc:sldMasterMk cId="3370741382" sldId="2147483778"/>
            <ac:picMk id="16" creationId="{26792680-DD8B-D523-4AB7-77C80DB8F1BB}"/>
          </ac:picMkLst>
        </pc:picChg>
        <pc:picChg chg="mod">
          <ac:chgData name="PERROTIN Thierry" userId="d5ab62bd-e030-48ea-8310-ab6bdcf6057e" providerId="ADAL" clId="{651BA14C-1C41-490B-B640-764FB2747BEF}" dt="2026-02-09T09:49:19.106" v="26"/>
          <ac:picMkLst>
            <pc:docMk/>
            <pc:sldMasterMk cId="3370741382" sldId="2147483778"/>
            <ac:picMk id="17" creationId="{FD3EDDCD-8FF1-1825-A0BB-FAF150272736}"/>
          </ac:picMkLst>
        </pc:picChg>
      </pc:sldMasterChg>
      <pc:sldMasterChg chg="addSp delSp modSp mod">
        <pc:chgData name="PERROTIN Thierry" userId="d5ab62bd-e030-48ea-8310-ab6bdcf6057e" providerId="ADAL" clId="{651BA14C-1C41-490B-B640-764FB2747BEF}" dt="2026-02-09T09:49:41.359" v="30" actId="13244"/>
        <pc:sldMasterMkLst>
          <pc:docMk/>
          <pc:sldMasterMk cId="659039044" sldId="2147483785"/>
        </pc:sldMasterMkLst>
        <pc:grpChg chg="del">
          <ac:chgData name="PERROTIN Thierry" userId="d5ab62bd-e030-48ea-8310-ab6bdcf6057e" providerId="ADAL" clId="{651BA14C-1C41-490B-B640-764FB2747BEF}" dt="2026-02-09T09:49:38.762" v="28" actId="478"/>
          <ac:grpSpMkLst>
            <pc:docMk/>
            <pc:sldMasterMk cId="659039044" sldId="2147483785"/>
            <ac:grpSpMk id="7" creationId="{C3F33536-5E6E-C4F4-2523-F796898AD8B4}"/>
          </ac:grpSpMkLst>
        </pc:grpChg>
        <pc:grpChg chg="add mod ord">
          <ac:chgData name="PERROTIN Thierry" userId="d5ab62bd-e030-48ea-8310-ab6bdcf6057e" providerId="ADAL" clId="{651BA14C-1C41-490B-B640-764FB2747BEF}" dt="2026-02-09T09:49:41.359" v="30" actId="13244"/>
          <ac:grpSpMkLst>
            <pc:docMk/>
            <pc:sldMasterMk cId="659039044" sldId="2147483785"/>
            <ac:grpSpMk id="13" creationId="{6C0774A8-0340-94C5-0E19-04ADFDDEAECA}"/>
          </ac:grpSpMkLst>
        </pc:grpChg>
        <pc:picChg chg="mod">
          <ac:chgData name="PERROTIN Thierry" userId="d5ab62bd-e030-48ea-8310-ab6bdcf6057e" providerId="ADAL" clId="{651BA14C-1C41-490B-B640-764FB2747BEF}" dt="2026-02-09T09:49:39.079" v="29"/>
          <ac:picMkLst>
            <pc:docMk/>
            <pc:sldMasterMk cId="659039044" sldId="2147483785"/>
            <ac:picMk id="14" creationId="{055575A0-5F30-C1DE-AC12-57274A26E86D}"/>
          </ac:picMkLst>
        </pc:picChg>
        <pc:picChg chg="mod">
          <ac:chgData name="PERROTIN Thierry" userId="d5ab62bd-e030-48ea-8310-ab6bdcf6057e" providerId="ADAL" clId="{651BA14C-1C41-490B-B640-764FB2747BEF}" dt="2026-02-09T09:49:39.079" v="29"/>
          <ac:picMkLst>
            <pc:docMk/>
            <pc:sldMasterMk cId="659039044" sldId="2147483785"/>
            <ac:picMk id="15" creationId="{8A900610-1DBE-8BA1-0071-B0687EDE25F3}"/>
          </ac:picMkLst>
        </pc:picChg>
        <pc:picChg chg="mod">
          <ac:chgData name="PERROTIN Thierry" userId="d5ab62bd-e030-48ea-8310-ab6bdcf6057e" providerId="ADAL" clId="{651BA14C-1C41-490B-B640-764FB2747BEF}" dt="2026-02-09T09:49:39.079" v="29"/>
          <ac:picMkLst>
            <pc:docMk/>
            <pc:sldMasterMk cId="659039044" sldId="2147483785"/>
            <ac:picMk id="16" creationId="{2B4C83AE-E279-68CD-7400-8E89488DF900}"/>
          </ac:picMkLst>
        </pc:picChg>
        <pc:picChg chg="mod">
          <ac:chgData name="PERROTIN Thierry" userId="d5ab62bd-e030-48ea-8310-ab6bdcf6057e" providerId="ADAL" clId="{651BA14C-1C41-490B-B640-764FB2747BEF}" dt="2026-02-09T09:49:39.079" v="29"/>
          <ac:picMkLst>
            <pc:docMk/>
            <pc:sldMasterMk cId="659039044" sldId="2147483785"/>
            <ac:picMk id="17" creationId="{14FD6D5C-E086-10F1-3E9E-4072E0D0E20E}"/>
          </ac:picMkLst>
        </pc:picChg>
      </pc:sldMasterChg>
      <pc:sldMasterChg chg="addSp delSp modSp mod">
        <pc:chgData name="PERROTIN Thierry" userId="d5ab62bd-e030-48ea-8310-ab6bdcf6057e" providerId="ADAL" clId="{651BA14C-1C41-490B-B640-764FB2747BEF}" dt="2026-02-09T09:49:47.976" v="33" actId="13244"/>
        <pc:sldMasterMkLst>
          <pc:docMk/>
          <pc:sldMasterMk cId="812291707" sldId="2147483790"/>
        </pc:sldMasterMkLst>
        <pc:grpChg chg="del">
          <ac:chgData name="PERROTIN Thierry" userId="d5ab62bd-e030-48ea-8310-ab6bdcf6057e" providerId="ADAL" clId="{651BA14C-1C41-490B-B640-764FB2747BEF}" dt="2026-02-09T09:49:45.401" v="31" actId="478"/>
          <ac:grpSpMkLst>
            <pc:docMk/>
            <pc:sldMasterMk cId="812291707" sldId="2147483790"/>
            <ac:grpSpMk id="7" creationId="{C3F33536-5E6E-C4F4-2523-F796898AD8B4}"/>
          </ac:grpSpMkLst>
        </pc:grpChg>
        <pc:grpChg chg="add mod ord">
          <ac:chgData name="PERROTIN Thierry" userId="d5ab62bd-e030-48ea-8310-ab6bdcf6057e" providerId="ADAL" clId="{651BA14C-1C41-490B-B640-764FB2747BEF}" dt="2026-02-09T09:49:47.976" v="33" actId="13244"/>
          <ac:grpSpMkLst>
            <pc:docMk/>
            <pc:sldMasterMk cId="812291707" sldId="2147483790"/>
            <ac:grpSpMk id="13" creationId="{C5BA0009-C304-B54B-A79A-024BB4B5CA49}"/>
          </ac:grpSpMkLst>
        </pc:grpChg>
        <pc:picChg chg="mod">
          <ac:chgData name="PERROTIN Thierry" userId="d5ab62bd-e030-48ea-8310-ab6bdcf6057e" providerId="ADAL" clId="{651BA14C-1C41-490B-B640-764FB2747BEF}" dt="2026-02-09T09:49:45.794" v="32"/>
          <ac:picMkLst>
            <pc:docMk/>
            <pc:sldMasterMk cId="812291707" sldId="2147483790"/>
            <ac:picMk id="14" creationId="{92FC7DE8-247E-1367-8089-387651AECB79}"/>
          </ac:picMkLst>
        </pc:picChg>
        <pc:picChg chg="mod">
          <ac:chgData name="PERROTIN Thierry" userId="d5ab62bd-e030-48ea-8310-ab6bdcf6057e" providerId="ADAL" clId="{651BA14C-1C41-490B-B640-764FB2747BEF}" dt="2026-02-09T09:49:45.794" v="32"/>
          <ac:picMkLst>
            <pc:docMk/>
            <pc:sldMasterMk cId="812291707" sldId="2147483790"/>
            <ac:picMk id="15" creationId="{11A4280A-EAD0-A478-468F-EAAAFB088491}"/>
          </ac:picMkLst>
        </pc:picChg>
        <pc:picChg chg="mod">
          <ac:chgData name="PERROTIN Thierry" userId="d5ab62bd-e030-48ea-8310-ab6bdcf6057e" providerId="ADAL" clId="{651BA14C-1C41-490B-B640-764FB2747BEF}" dt="2026-02-09T09:49:45.794" v="32"/>
          <ac:picMkLst>
            <pc:docMk/>
            <pc:sldMasterMk cId="812291707" sldId="2147483790"/>
            <ac:picMk id="16" creationId="{1BF60BA5-34E3-A454-7BB1-7A941E9D6DFC}"/>
          </ac:picMkLst>
        </pc:picChg>
        <pc:picChg chg="mod">
          <ac:chgData name="PERROTIN Thierry" userId="d5ab62bd-e030-48ea-8310-ab6bdcf6057e" providerId="ADAL" clId="{651BA14C-1C41-490B-B640-764FB2747BEF}" dt="2026-02-09T09:49:45.794" v="32"/>
          <ac:picMkLst>
            <pc:docMk/>
            <pc:sldMasterMk cId="812291707" sldId="2147483790"/>
            <ac:picMk id="17" creationId="{3AB96030-05E6-A5A4-D5CE-40AFC97AB169}"/>
          </ac:picMkLst>
        </pc:picChg>
      </pc:sldMasterChg>
      <pc:sldMasterChg chg="addSp delSp modSp mod">
        <pc:chgData name="PERROTIN Thierry" userId="d5ab62bd-e030-48ea-8310-ab6bdcf6057e" providerId="ADAL" clId="{651BA14C-1C41-490B-B640-764FB2747BEF}" dt="2026-02-09T09:50:39.034" v="36" actId="13244"/>
        <pc:sldMasterMkLst>
          <pc:docMk/>
          <pc:sldMasterMk cId="853350350" sldId="2147483795"/>
        </pc:sldMasterMkLst>
        <pc:grpChg chg="del">
          <ac:chgData name="PERROTIN Thierry" userId="d5ab62bd-e030-48ea-8310-ab6bdcf6057e" providerId="ADAL" clId="{651BA14C-1C41-490B-B640-764FB2747BEF}" dt="2026-02-09T09:50:36.350" v="34" actId="478"/>
          <ac:grpSpMkLst>
            <pc:docMk/>
            <pc:sldMasterMk cId="853350350" sldId="2147483795"/>
            <ac:grpSpMk id="7" creationId="{C3F33536-5E6E-C4F4-2523-F796898AD8B4}"/>
          </ac:grpSpMkLst>
        </pc:grpChg>
        <pc:grpChg chg="add mod ord">
          <ac:chgData name="PERROTIN Thierry" userId="d5ab62bd-e030-48ea-8310-ab6bdcf6057e" providerId="ADAL" clId="{651BA14C-1C41-490B-B640-764FB2747BEF}" dt="2026-02-09T09:50:39.034" v="36" actId="13244"/>
          <ac:grpSpMkLst>
            <pc:docMk/>
            <pc:sldMasterMk cId="853350350" sldId="2147483795"/>
            <ac:grpSpMk id="13" creationId="{7D228779-70F0-7776-7481-DFB513FA2BC6}"/>
          </ac:grpSpMkLst>
        </pc:grpChg>
        <pc:picChg chg="mod">
          <ac:chgData name="PERROTIN Thierry" userId="d5ab62bd-e030-48ea-8310-ab6bdcf6057e" providerId="ADAL" clId="{651BA14C-1C41-490B-B640-764FB2747BEF}" dt="2026-02-09T09:50:36.508" v="35"/>
          <ac:picMkLst>
            <pc:docMk/>
            <pc:sldMasterMk cId="853350350" sldId="2147483795"/>
            <ac:picMk id="14" creationId="{F08D8EA5-63C5-0F88-A3D1-414A9BBB7C3F}"/>
          </ac:picMkLst>
        </pc:picChg>
        <pc:picChg chg="mod">
          <ac:chgData name="PERROTIN Thierry" userId="d5ab62bd-e030-48ea-8310-ab6bdcf6057e" providerId="ADAL" clId="{651BA14C-1C41-490B-B640-764FB2747BEF}" dt="2026-02-09T09:50:36.508" v="35"/>
          <ac:picMkLst>
            <pc:docMk/>
            <pc:sldMasterMk cId="853350350" sldId="2147483795"/>
            <ac:picMk id="15" creationId="{308B196B-E252-7ACA-1C26-54DFAF14CE4C}"/>
          </ac:picMkLst>
        </pc:picChg>
        <pc:picChg chg="mod">
          <ac:chgData name="PERROTIN Thierry" userId="d5ab62bd-e030-48ea-8310-ab6bdcf6057e" providerId="ADAL" clId="{651BA14C-1C41-490B-B640-764FB2747BEF}" dt="2026-02-09T09:50:36.508" v="35"/>
          <ac:picMkLst>
            <pc:docMk/>
            <pc:sldMasterMk cId="853350350" sldId="2147483795"/>
            <ac:picMk id="16" creationId="{1F8DC128-4AF1-51B3-0EA8-5C4A76FE6694}"/>
          </ac:picMkLst>
        </pc:picChg>
        <pc:picChg chg="mod">
          <ac:chgData name="PERROTIN Thierry" userId="d5ab62bd-e030-48ea-8310-ab6bdcf6057e" providerId="ADAL" clId="{651BA14C-1C41-490B-B640-764FB2747BEF}" dt="2026-02-09T09:50:36.508" v="35"/>
          <ac:picMkLst>
            <pc:docMk/>
            <pc:sldMasterMk cId="853350350" sldId="2147483795"/>
            <ac:picMk id="17" creationId="{BCEB4455-0531-F086-829B-2F668D8572D2}"/>
          </ac:picMkLst>
        </pc:picChg>
      </pc:sldMasterChg>
      <pc:sldMasterChg chg="addSp delSp modSp mod">
        <pc:chgData name="PERROTIN Thierry" userId="d5ab62bd-e030-48ea-8310-ab6bdcf6057e" providerId="ADAL" clId="{651BA14C-1C41-490B-B640-764FB2747BEF}" dt="2026-02-09T09:51:04.395" v="45" actId="13244"/>
        <pc:sldMasterMkLst>
          <pc:docMk/>
          <pc:sldMasterMk cId="1643687297" sldId="2147483800"/>
        </pc:sldMasterMkLst>
        <pc:grpChg chg="del">
          <ac:chgData name="PERROTIN Thierry" userId="d5ab62bd-e030-48ea-8310-ab6bdcf6057e" providerId="ADAL" clId="{651BA14C-1C41-490B-B640-764FB2747BEF}" dt="2026-02-09T09:51:01.316" v="43" actId="478"/>
          <ac:grpSpMkLst>
            <pc:docMk/>
            <pc:sldMasterMk cId="1643687297" sldId="2147483800"/>
            <ac:grpSpMk id="7" creationId="{C3F33536-5E6E-C4F4-2523-F796898AD8B4}"/>
          </ac:grpSpMkLst>
        </pc:grpChg>
        <pc:grpChg chg="add mod ord">
          <ac:chgData name="PERROTIN Thierry" userId="d5ab62bd-e030-48ea-8310-ab6bdcf6057e" providerId="ADAL" clId="{651BA14C-1C41-490B-B640-764FB2747BEF}" dt="2026-02-09T09:51:04.395" v="45" actId="13244"/>
          <ac:grpSpMkLst>
            <pc:docMk/>
            <pc:sldMasterMk cId="1643687297" sldId="2147483800"/>
            <ac:grpSpMk id="13" creationId="{63CDBB2D-580F-9D39-33CF-96998F1CBD55}"/>
          </ac:grpSpMkLst>
        </pc:grpChg>
        <pc:picChg chg="mod">
          <ac:chgData name="PERROTIN Thierry" userId="d5ab62bd-e030-48ea-8310-ab6bdcf6057e" providerId="ADAL" clId="{651BA14C-1C41-490B-B640-764FB2747BEF}" dt="2026-02-09T09:51:01.479" v="44"/>
          <ac:picMkLst>
            <pc:docMk/>
            <pc:sldMasterMk cId="1643687297" sldId="2147483800"/>
            <ac:picMk id="14" creationId="{0A12E0A5-DE15-2940-918C-F80F2B134A2D}"/>
          </ac:picMkLst>
        </pc:picChg>
        <pc:picChg chg="mod">
          <ac:chgData name="PERROTIN Thierry" userId="d5ab62bd-e030-48ea-8310-ab6bdcf6057e" providerId="ADAL" clId="{651BA14C-1C41-490B-B640-764FB2747BEF}" dt="2026-02-09T09:51:01.479" v="44"/>
          <ac:picMkLst>
            <pc:docMk/>
            <pc:sldMasterMk cId="1643687297" sldId="2147483800"/>
            <ac:picMk id="15" creationId="{AB2B707F-517B-DF47-3C7F-BE0A39EDD168}"/>
          </ac:picMkLst>
        </pc:picChg>
        <pc:picChg chg="mod">
          <ac:chgData name="PERROTIN Thierry" userId="d5ab62bd-e030-48ea-8310-ab6bdcf6057e" providerId="ADAL" clId="{651BA14C-1C41-490B-B640-764FB2747BEF}" dt="2026-02-09T09:51:01.479" v="44"/>
          <ac:picMkLst>
            <pc:docMk/>
            <pc:sldMasterMk cId="1643687297" sldId="2147483800"/>
            <ac:picMk id="16" creationId="{61B996D1-E10C-AA56-BC66-64CC7DE19B6B}"/>
          </ac:picMkLst>
        </pc:picChg>
        <pc:picChg chg="mod">
          <ac:chgData name="PERROTIN Thierry" userId="d5ab62bd-e030-48ea-8310-ab6bdcf6057e" providerId="ADAL" clId="{651BA14C-1C41-490B-B640-764FB2747BEF}" dt="2026-02-09T09:51:01.479" v="44"/>
          <ac:picMkLst>
            <pc:docMk/>
            <pc:sldMasterMk cId="1643687297" sldId="2147483800"/>
            <ac:picMk id="17" creationId="{F5F44834-88D2-8012-E98E-7FAEC9719A8B}"/>
          </ac:picMkLst>
        </pc:picChg>
      </pc:sldMasterChg>
      <pc:sldMasterChg chg="addSp delSp modSp mod">
        <pc:chgData name="PERROTIN Thierry" userId="d5ab62bd-e030-48ea-8310-ab6bdcf6057e" providerId="ADAL" clId="{651BA14C-1C41-490B-B640-764FB2747BEF}" dt="2026-02-09T09:50:55.655" v="42" actId="13244"/>
        <pc:sldMasterMkLst>
          <pc:docMk/>
          <pc:sldMasterMk cId="2793813319" sldId="2147483805"/>
        </pc:sldMasterMkLst>
        <pc:grpChg chg="del">
          <ac:chgData name="PERROTIN Thierry" userId="d5ab62bd-e030-48ea-8310-ab6bdcf6057e" providerId="ADAL" clId="{651BA14C-1C41-490B-B640-764FB2747BEF}" dt="2026-02-09T09:50:52.760" v="40" actId="478"/>
          <ac:grpSpMkLst>
            <pc:docMk/>
            <pc:sldMasterMk cId="2793813319" sldId="2147483805"/>
            <ac:grpSpMk id="7" creationId="{C3F33536-5E6E-C4F4-2523-F796898AD8B4}"/>
          </ac:grpSpMkLst>
        </pc:grpChg>
        <pc:grpChg chg="add mod ord">
          <ac:chgData name="PERROTIN Thierry" userId="d5ab62bd-e030-48ea-8310-ab6bdcf6057e" providerId="ADAL" clId="{651BA14C-1C41-490B-B640-764FB2747BEF}" dt="2026-02-09T09:50:55.655" v="42" actId="13244"/>
          <ac:grpSpMkLst>
            <pc:docMk/>
            <pc:sldMasterMk cId="2793813319" sldId="2147483805"/>
            <ac:grpSpMk id="13" creationId="{B824BA0F-53A9-E776-4789-7768A80425E0}"/>
          </ac:grpSpMkLst>
        </pc:grpChg>
        <pc:picChg chg="mod">
          <ac:chgData name="PERROTIN Thierry" userId="d5ab62bd-e030-48ea-8310-ab6bdcf6057e" providerId="ADAL" clId="{651BA14C-1C41-490B-B640-764FB2747BEF}" dt="2026-02-09T09:50:52.977" v="41"/>
          <ac:picMkLst>
            <pc:docMk/>
            <pc:sldMasterMk cId="2793813319" sldId="2147483805"/>
            <ac:picMk id="14" creationId="{B1813802-CF2E-E0CF-8119-830FBEB9A8B8}"/>
          </ac:picMkLst>
        </pc:picChg>
        <pc:picChg chg="mod">
          <ac:chgData name="PERROTIN Thierry" userId="d5ab62bd-e030-48ea-8310-ab6bdcf6057e" providerId="ADAL" clId="{651BA14C-1C41-490B-B640-764FB2747BEF}" dt="2026-02-09T09:50:52.977" v="41"/>
          <ac:picMkLst>
            <pc:docMk/>
            <pc:sldMasterMk cId="2793813319" sldId="2147483805"/>
            <ac:picMk id="15" creationId="{2C816E1C-649B-5C57-2C2A-879DA6430994}"/>
          </ac:picMkLst>
        </pc:picChg>
        <pc:picChg chg="mod">
          <ac:chgData name="PERROTIN Thierry" userId="d5ab62bd-e030-48ea-8310-ab6bdcf6057e" providerId="ADAL" clId="{651BA14C-1C41-490B-B640-764FB2747BEF}" dt="2026-02-09T09:50:52.977" v="41"/>
          <ac:picMkLst>
            <pc:docMk/>
            <pc:sldMasterMk cId="2793813319" sldId="2147483805"/>
            <ac:picMk id="16" creationId="{AD9B2ADC-A532-9CAD-72AC-C486A80E2B0B}"/>
          </ac:picMkLst>
        </pc:picChg>
        <pc:picChg chg="mod">
          <ac:chgData name="PERROTIN Thierry" userId="d5ab62bd-e030-48ea-8310-ab6bdcf6057e" providerId="ADAL" clId="{651BA14C-1C41-490B-B640-764FB2747BEF}" dt="2026-02-09T09:50:52.977" v="41"/>
          <ac:picMkLst>
            <pc:docMk/>
            <pc:sldMasterMk cId="2793813319" sldId="2147483805"/>
            <ac:picMk id="17" creationId="{CA194445-00F9-ED63-3F8F-D49F62371F09}"/>
          </ac:picMkLst>
        </pc:picChg>
      </pc:sldMasterChg>
      <pc:sldMasterChg chg="addSp delSp modSp mod">
        <pc:chgData name="PERROTIN Thierry" userId="d5ab62bd-e030-48ea-8310-ab6bdcf6057e" providerId="ADAL" clId="{651BA14C-1C41-490B-B640-764FB2747BEF}" dt="2026-02-09T09:50:48.595" v="39" actId="13244"/>
        <pc:sldMasterMkLst>
          <pc:docMk/>
          <pc:sldMasterMk cId="3197093480" sldId="2147483810"/>
        </pc:sldMasterMkLst>
        <pc:grpChg chg="del">
          <ac:chgData name="PERROTIN Thierry" userId="d5ab62bd-e030-48ea-8310-ab6bdcf6057e" providerId="ADAL" clId="{651BA14C-1C41-490B-B640-764FB2747BEF}" dt="2026-02-09T09:50:46.355" v="37" actId="478"/>
          <ac:grpSpMkLst>
            <pc:docMk/>
            <pc:sldMasterMk cId="3197093480" sldId="2147483810"/>
            <ac:grpSpMk id="7" creationId="{C3F33536-5E6E-C4F4-2523-F796898AD8B4}"/>
          </ac:grpSpMkLst>
        </pc:grpChg>
        <pc:grpChg chg="add mod ord">
          <ac:chgData name="PERROTIN Thierry" userId="d5ab62bd-e030-48ea-8310-ab6bdcf6057e" providerId="ADAL" clId="{651BA14C-1C41-490B-B640-764FB2747BEF}" dt="2026-02-09T09:50:48.595" v="39" actId="13244"/>
          <ac:grpSpMkLst>
            <pc:docMk/>
            <pc:sldMasterMk cId="3197093480" sldId="2147483810"/>
            <ac:grpSpMk id="13" creationId="{227A47AC-4DCB-80CF-D256-981731A13EAD}"/>
          </ac:grpSpMkLst>
        </pc:grpChg>
        <pc:picChg chg="mod">
          <ac:chgData name="PERROTIN Thierry" userId="d5ab62bd-e030-48ea-8310-ab6bdcf6057e" providerId="ADAL" clId="{651BA14C-1C41-490B-B640-764FB2747BEF}" dt="2026-02-09T09:50:46.579" v="38"/>
          <ac:picMkLst>
            <pc:docMk/>
            <pc:sldMasterMk cId="3197093480" sldId="2147483810"/>
            <ac:picMk id="14" creationId="{0739FF8B-10C8-937E-A54B-A1D777895111}"/>
          </ac:picMkLst>
        </pc:picChg>
        <pc:picChg chg="mod">
          <ac:chgData name="PERROTIN Thierry" userId="d5ab62bd-e030-48ea-8310-ab6bdcf6057e" providerId="ADAL" clId="{651BA14C-1C41-490B-B640-764FB2747BEF}" dt="2026-02-09T09:50:46.579" v="38"/>
          <ac:picMkLst>
            <pc:docMk/>
            <pc:sldMasterMk cId="3197093480" sldId="2147483810"/>
            <ac:picMk id="15" creationId="{665AD557-F573-C9CB-3A5D-2D643FADF510}"/>
          </ac:picMkLst>
        </pc:picChg>
        <pc:picChg chg="mod">
          <ac:chgData name="PERROTIN Thierry" userId="d5ab62bd-e030-48ea-8310-ab6bdcf6057e" providerId="ADAL" clId="{651BA14C-1C41-490B-B640-764FB2747BEF}" dt="2026-02-09T09:50:46.579" v="38"/>
          <ac:picMkLst>
            <pc:docMk/>
            <pc:sldMasterMk cId="3197093480" sldId="2147483810"/>
            <ac:picMk id="16" creationId="{17CF4656-106E-E608-346B-6A9D65E5C60D}"/>
          </ac:picMkLst>
        </pc:picChg>
        <pc:picChg chg="mod">
          <ac:chgData name="PERROTIN Thierry" userId="d5ab62bd-e030-48ea-8310-ab6bdcf6057e" providerId="ADAL" clId="{651BA14C-1C41-490B-B640-764FB2747BEF}" dt="2026-02-09T09:50:46.579" v="38"/>
          <ac:picMkLst>
            <pc:docMk/>
            <pc:sldMasterMk cId="3197093480" sldId="2147483810"/>
            <ac:picMk id="17" creationId="{B8CFBBB3-60E9-6630-5820-A9F590125FC9}"/>
          </ac:picMkLst>
        </pc:picChg>
      </pc:sldMasterChg>
    </pc:docChg>
  </pc:docChgLst>
  <pc:docChgLst>
    <pc:chgData name="FOURNIER Anne-Louise" userId="b955b843-3220-4928-8c12-d45468c57188" providerId="ADAL" clId="{A435BB22-261D-4892-B6C7-2A27774CB1CE}"/>
    <pc:docChg chg="undo custSel addSld delSld modSld">
      <pc:chgData name="FOURNIER Anne-Louise" userId="b955b843-3220-4928-8c12-d45468c57188" providerId="ADAL" clId="{A435BB22-261D-4892-B6C7-2A27774CB1CE}" dt="2026-01-07T10:57:52.689" v="77"/>
      <pc:docMkLst>
        <pc:docMk/>
      </pc:docMkLst>
    </pc:docChg>
  </pc:docChgLst>
  <pc:docChgLst>
    <pc:chgData name="PERROTIN Thierry" userId="d5ab62bd-e030-48ea-8310-ab6bdcf6057e" providerId="ADAL" clId="{C7D550EB-647B-4CB4-9128-BCF7F8BE2ACF}"/>
    <pc:docChg chg="undo custSel addSld delSld modSld sldOrd modMainMaster">
      <pc:chgData name="PERROTIN Thierry" userId="d5ab62bd-e030-48ea-8310-ab6bdcf6057e" providerId="ADAL" clId="{C7D550EB-647B-4CB4-9128-BCF7F8BE2ACF}" dt="2026-02-04T16:41:11.691" v="2489" actId="207"/>
      <pc:docMkLst>
        <pc:docMk/>
      </pc:docMkLst>
      <pc:sldChg chg="addSp delSp modSp mod modClrScheme chgLayout">
        <pc:chgData name="PERROTIN Thierry" userId="d5ab62bd-e030-48ea-8310-ab6bdcf6057e" providerId="ADAL" clId="{C7D550EB-647B-4CB4-9128-BCF7F8BE2ACF}" dt="2026-02-04T16:31:58.744" v="2406" actId="20577"/>
        <pc:sldMkLst>
          <pc:docMk/>
          <pc:sldMk cId="1932201611" sldId="2147376692"/>
        </pc:sldMkLst>
        <pc:spChg chg="add mod ord">
          <ac:chgData name="PERROTIN Thierry" userId="d5ab62bd-e030-48ea-8310-ab6bdcf6057e" providerId="ADAL" clId="{C7D550EB-647B-4CB4-9128-BCF7F8BE2ACF}" dt="2026-02-04T16:31:58.744" v="2406" actId="20577"/>
          <ac:spMkLst>
            <pc:docMk/>
            <pc:sldMk cId="1932201611" sldId="2147376692"/>
            <ac:spMk id="3" creationId="{39C94D71-5E22-AD2C-75A6-A823058E62C0}"/>
          </ac:spMkLst>
        </pc:spChg>
      </pc:sldChg>
      <pc:sldChg chg="del">
        <pc:chgData name="PERROTIN Thierry" userId="d5ab62bd-e030-48ea-8310-ab6bdcf6057e" providerId="ADAL" clId="{C7D550EB-647B-4CB4-9128-BCF7F8BE2ACF}" dt="2026-02-04T15:30:31.768" v="2125" actId="47"/>
        <pc:sldMkLst>
          <pc:docMk/>
          <pc:sldMk cId="3619359791" sldId="2147376693"/>
        </pc:sldMkLst>
      </pc:sldChg>
      <pc:sldChg chg="del">
        <pc:chgData name="PERROTIN Thierry" userId="d5ab62bd-e030-48ea-8310-ab6bdcf6057e" providerId="ADAL" clId="{C7D550EB-647B-4CB4-9128-BCF7F8BE2ACF}" dt="2026-02-04T15:30:31.768" v="2125" actId="47"/>
        <pc:sldMkLst>
          <pc:docMk/>
          <pc:sldMk cId="3374036492" sldId="2147376694"/>
        </pc:sldMkLst>
      </pc:sldChg>
      <pc:sldChg chg="del">
        <pc:chgData name="PERROTIN Thierry" userId="d5ab62bd-e030-48ea-8310-ab6bdcf6057e" providerId="ADAL" clId="{C7D550EB-647B-4CB4-9128-BCF7F8BE2ACF}" dt="2026-02-04T14:45:25.210" v="1927" actId="47"/>
        <pc:sldMkLst>
          <pc:docMk/>
          <pc:sldMk cId="1561270589" sldId="2147376695"/>
        </pc:sldMkLst>
      </pc:sldChg>
      <pc:sldChg chg="del">
        <pc:chgData name="PERROTIN Thierry" userId="d5ab62bd-e030-48ea-8310-ab6bdcf6057e" providerId="ADAL" clId="{C7D550EB-647B-4CB4-9128-BCF7F8BE2ACF}" dt="2026-02-04T15:30:31.768" v="2125" actId="47"/>
        <pc:sldMkLst>
          <pc:docMk/>
          <pc:sldMk cId="1008952466" sldId="2147376696"/>
        </pc:sldMkLst>
      </pc:sldChg>
      <pc:sldChg chg="del">
        <pc:chgData name="PERROTIN Thierry" userId="d5ab62bd-e030-48ea-8310-ab6bdcf6057e" providerId="ADAL" clId="{C7D550EB-647B-4CB4-9128-BCF7F8BE2ACF}" dt="2026-02-04T15:30:31.768" v="2125" actId="47"/>
        <pc:sldMkLst>
          <pc:docMk/>
          <pc:sldMk cId="3426927442" sldId="2147376697"/>
        </pc:sldMkLst>
      </pc:sldChg>
      <pc:sldChg chg="del">
        <pc:chgData name="PERROTIN Thierry" userId="d5ab62bd-e030-48ea-8310-ab6bdcf6057e" providerId="ADAL" clId="{C7D550EB-647B-4CB4-9128-BCF7F8BE2ACF}" dt="2026-02-04T15:30:31.768" v="2125" actId="47"/>
        <pc:sldMkLst>
          <pc:docMk/>
          <pc:sldMk cId="726395648" sldId="2147376698"/>
        </pc:sldMkLst>
      </pc:sldChg>
      <pc:sldChg chg="del">
        <pc:chgData name="PERROTIN Thierry" userId="d5ab62bd-e030-48ea-8310-ab6bdcf6057e" providerId="ADAL" clId="{C7D550EB-647B-4CB4-9128-BCF7F8BE2ACF}" dt="2026-02-04T15:30:31.768" v="2125" actId="47"/>
        <pc:sldMkLst>
          <pc:docMk/>
          <pc:sldMk cId="1983968237" sldId="2147376700"/>
        </pc:sldMkLst>
      </pc:sldChg>
      <pc:sldChg chg="del">
        <pc:chgData name="PERROTIN Thierry" userId="d5ab62bd-e030-48ea-8310-ab6bdcf6057e" providerId="ADAL" clId="{C7D550EB-647B-4CB4-9128-BCF7F8BE2ACF}" dt="2026-02-04T15:30:31.768" v="2125" actId="47"/>
        <pc:sldMkLst>
          <pc:docMk/>
          <pc:sldMk cId="1014143540" sldId="2147376701"/>
        </pc:sldMkLst>
      </pc:sldChg>
      <pc:sldChg chg="del">
        <pc:chgData name="PERROTIN Thierry" userId="d5ab62bd-e030-48ea-8310-ab6bdcf6057e" providerId="ADAL" clId="{C7D550EB-647B-4CB4-9128-BCF7F8BE2ACF}" dt="2026-02-04T15:30:31.768" v="2125" actId="47"/>
        <pc:sldMkLst>
          <pc:docMk/>
          <pc:sldMk cId="4124651774" sldId="2147376702"/>
        </pc:sldMkLst>
      </pc:sldChg>
      <pc:sldChg chg="del">
        <pc:chgData name="PERROTIN Thierry" userId="d5ab62bd-e030-48ea-8310-ab6bdcf6057e" providerId="ADAL" clId="{C7D550EB-647B-4CB4-9128-BCF7F8BE2ACF}" dt="2026-02-04T15:30:31.768" v="2125" actId="47"/>
        <pc:sldMkLst>
          <pc:docMk/>
          <pc:sldMk cId="983585557" sldId="2147376703"/>
        </pc:sldMkLst>
      </pc:sldChg>
      <pc:sldChg chg="del">
        <pc:chgData name="PERROTIN Thierry" userId="d5ab62bd-e030-48ea-8310-ab6bdcf6057e" providerId="ADAL" clId="{C7D550EB-647B-4CB4-9128-BCF7F8BE2ACF}" dt="2026-02-04T15:30:31.768" v="2125" actId="47"/>
        <pc:sldMkLst>
          <pc:docMk/>
          <pc:sldMk cId="974612959" sldId="2147376704"/>
        </pc:sldMkLst>
      </pc:sldChg>
      <pc:sldChg chg="del">
        <pc:chgData name="PERROTIN Thierry" userId="d5ab62bd-e030-48ea-8310-ab6bdcf6057e" providerId="ADAL" clId="{C7D550EB-647B-4CB4-9128-BCF7F8BE2ACF}" dt="2026-02-04T15:30:31.768" v="2125" actId="47"/>
        <pc:sldMkLst>
          <pc:docMk/>
          <pc:sldMk cId="1648204628" sldId="2147376705"/>
        </pc:sldMkLst>
      </pc:sldChg>
      <pc:sldChg chg="del">
        <pc:chgData name="PERROTIN Thierry" userId="d5ab62bd-e030-48ea-8310-ab6bdcf6057e" providerId="ADAL" clId="{C7D550EB-647B-4CB4-9128-BCF7F8BE2ACF}" dt="2026-02-04T15:30:31.768" v="2125" actId="47"/>
        <pc:sldMkLst>
          <pc:docMk/>
          <pc:sldMk cId="3331444539" sldId="2147376706"/>
        </pc:sldMkLst>
      </pc:sldChg>
      <pc:sldChg chg="del">
        <pc:chgData name="PERROTIN Thierry" userId="d5ab62bd-e030-48ea-8310-ab6bdcf6057e" providerId="ADAL" clId="{C7D550EB-647B-4CB4-9128-BCF7F8BE2ACF}" dt="2026-02-04T15:30:31.768" v="2125" actId="47"/>
        <pc:sldMkLst>
          <pc:docMk/>
          <pc:sldMk cId="4267802394" sldId="2147376707"/>
        </pc:sldMkLst>
      </pc:sldChg>
      <pc:sldChg chg="del">
        <pc:chgData name="PERROTIN Thierry" userId="d5ab62bd-e030-48ea-8310-ab6bdcf6057e" providerId="ADAL" clId="{C7D550EB-647B-4CB4-9128-BCF7F8BE2ACF}" dt="2026-02-04T15:30:31.768" v="2125" actId="47"/>
        <pc:sldMkLst>
          <pc:docMk/>
          <pc:sldMk cId="2123990550" sldId="2147376708"/>
        </pc:sldMkLst>
      </pc:sldChg>
      <pc:sldChg chg="del">
        <pc:chgData name="PERROTIN Thierry" userId="d5ab62bd-e030-48ea-8310-ab6bdcf6057e" providerId="ADAL" clId="{C7D550EB-647B-4CB4-9128-BCF7F8BE2ACF}" dt="2026-02-04T15:30:31.768" v="2125" actId="47"/>
        <pc:sldMkLst>
          <pc:docMk/>
          <pc:sldMk cId="1183669642" sldId="2147376709"/>
        </pc:sldMkLst>
      </pc:sldChg>
      <pc:sldChg chg="modSp new mod">
        <pc:chgData name="PERROTIN Thierry" userId="d5ab62bd-e030-48ea-8310-ab6bdcf6057e" providerId="ADAL" clId="{C7D550EB-647B-4CB4-9128-BCF7F8BE2ACF}" dt="2026-02-04T16:05:28.536" v="2346" actId="20577"/>
        <pc:sldMkLst>
          <pc:docMk/>
          <pc:sldMk cId="1049807964" sldId="2147376710"/>
        </pc:sldMkLst>
        <pc:spChg chg="mod">
          <ac:chgData name="PERROTIN Thierry" userId="d5ab62bd-e030-48ea-8310-ab6bdcf6057e" providerId="ADAL" clId="{C7D550EB-647B-4CB4-9128-BCF7F8BE2ACF}" dt="2026-02-04T16:05:28.536" v="2346" actId="20577"/>
          <ac:spMkLst>
            <pc:docMk/>
            <pc:sldMk cId="1049807964" sldId="2147376710"/>
            <ac:spMk id="2" creationId="{2FF166B7-4EFF-FB02-94D3-B92448225AAB}"/>
          </ac:spMkLst>
        </pc:spChg>
      </pc:sldChg>
      <pc:sldChg chg="addSp delSp modSp new del mod">
        <pc:chgData name="PERROTIN Thierry" userId="d5ab62bd-e030-48ea-8310-ab6bdcf6057e" providerId="ADAL" clId="{C7D550EB-647B-4CB4-9128-BCF7F8BE2ACF}" dt="2026-02-04T12:10:28.850" v="1756" actId="2696"/>
        <pc:sldMkLst>
          <pc:docMk/>
          <pc:sldMk cId="4287620584" sldId="2147376710"/>
        </pc:sldMkLst>
      </pc:sldChg>
      <pc:sldChg chg="addSp modSp add mod">
        <pc:chgData name="PERROTIN Thierry" userId="d5ab62bd-e030-48ea-8310-ab6bdcf6057e" providerId="ADAL" clId="{C7D550EB-647B-4CB4-9128-BCF7F8BE2ACF}" dt="2026-02-04T16:41:11.691" v="2489" actId="207"/>
        <pc:sldMkLst>
          <pc:docMk/>
          <pc:sldMk cId="3626785135" sldId="2147376711"/>
        </pc:sldMkLst>
        <pc:spChg chg="mod">
          <ac:chgData name="PERROTIN Thierry" userId="d5ab62bd-e030-48ea-8310-ab6bdcf6057e" providerId="ADAL" clId="{C7D550EB-647B-4CB4-9128-BCF7F8BE2ACF}" dt="2026-02-04T16:41:11.691" v="2489" actId="207"/>
          <ac:spMkLst>
            <pc:docMk/>
            <pc:sldMk cId="3626785135" sldId="2147376711"/>
            <ac:spMk id="2" creationId="{92DAAA4A-B37F-373E-6EC8-02ACF125A353}"/>
          </ac:spMkLst>
        </pc:spChg>
        <pc:spChg chg="add mod">
          <ac:chgData name="PERROTIN Thierry" userId="d5ab62bd-e030-48ea-8310-ab6bdcf6057e" providerId="ADAL" clId="{C7D550EB-647B-4CB4-9128-BCF7F8BE2ACF}" dt="2026-02-04T16:05:19.203" v="2344" actId="1035"/>
          <ac:spMkLst>
            <pc:docMk/>
            <pc:sldMk cId="3626785135" sldId="2147376711"/>
            <ac:spMk id="5" creationId="{6CA76C88-509C-F5B7-22C1-E377ED8D422E}"/>
          </ac:spMkLst>
        </pc:spChg>
        <pc:picChg chg="add mod">
          <ac:chgData name="PERROTIN Thierry" userId="d5ab62bd-e030-48ea-8310-ab6bdcf6057e" providerId="ADAL" clId="{C7D550EB-647B-4CB4-9128-BCF7F8BE2ACF}" dt="2026-02-04T16:09:40.096" v="2395" actId="1035"/>
          <ac:picMkLst>
            <pc:docMk/>
            <pc:sldMk cId="3626785135" sldId="2147376711"/>
            <ac:picMk id="4" creationId="{47CDCB0A-4749-D9EC-906A-045E7422F1D4}"/>
          </ac:picMkLst>
        </pc:picChg>
        <pc:picChg chg="add mod modCrop">
          <ac:chgData name="PERROTIN Thierry" userId="d5ab62bd-e030-48ea-8310-ab6bdcf6057e" providerId="ADAL" clId="{C7D550EB-647B-4CB4-9128-BCF7F8BE2ACF}" dt="2026-02-04T16:09:31.290" v="2394" actId="1036"/>
          <ac:picMkLst>
            <pc:docMk/>
            <pc:sldMk cId="3626785135" sldId="2147376711"/>
            <ac:picMk id="7" creationId="{ACD8FFFE-20D8-F9AF-B154-F50FBF2A83F3}"/>
          </ac:picMkLst>
        </pc:picChg>
        <pc:cxnChg chg="add mod">
          <ac:chgData name="PERROTIN Thierry" userId="d5ab62bd-e030-48ea-8310-ab6bdcf6057e" providerId="ADAL" clId="{C7D550EB-647B-4CB4-9128-BCF7F8BE2ACF}" dt="2026-02-04T16:09:31.290" v="2394" actId="1036"/>
          <ac:cxnSpMkLst>
            <pc:docMk/>
            <pc:sldMk cId="3626785135" sldId="2147376711"/>
            <ac:cxnSpMk id="9" creationId="{DCEE4630-28D1-E2EB-A057-8DA931D1E52F}"/>
          </ac:cxnSpMkLst>
        </pc:cxnChg>
        <pc:cxnChg chg="add mod">
          <ac:chgData name="PERROTIN Thierry" userId="d5ab62bd-e030-48ea-8310-ab6bdcf6057e" providerId="ADAL" clId="{C7D550EB-647B-4CB4-9128-BCF7F8BE2ACF}" dt="2026-02-04T16:09:31.290" v="2394" actId="1036"/>
          <ac:cxnSpMkLst>
            <pc:docMk/>
            <pc:sldMk cId="3626785135" sldId="2147376711"/>
            <ac:cxnSpMk id="10" creationId="{824A04F0-46B3-B51A-60ED-D70909B25BF4}"/>
          </ac:cxnSpMkLst>
        </pc:cxnChg>
        <pc:cxnChg chg="add mod">
          <ac:chgData name="PERROTIN Thierry" userId="d5ab62bd-e030-48ea-8310-ab6bdcf6057e" providerId="ADAL" clId="{C7D550EB-647B-4CB4-9128-BCF7F8BE2ACF}" dt="2026-02-04T16:09:31.290" v="2394" actId="1036"/>
          <ac:cxnSpMkLst>
            <pc:docMk/>
            <pc:sldMk cId="3626785135" sldId="2147376711"/>
            <ac:cxnSpMk id="11" creationId="{F55F3AFF-3BA9-8681-BA8F-D8B474F038E6}"/>
          </ac:cxnSpMkLst>
        </pc:cxnChg>
        <pc:cxnChg chg="add mod">
          <ac:chgData name="PERROTIN Thierry" userId="d5ab62bd-e030-48ea-8310-ab6bdcf6057e" providerId="ADAL" clId="{C7D550EB-647B-4CB4-9128-BCF7F8BE2ACF}" dt="2026-02-04T16:09:31.290" v="2394" actId="1036"/>
          <ac:cxnSpMkLst>
            <pc:docMk/>
            <pc:sldMk cId="3626785135" sldId="2147376711"/>
            <ac:cxnSpMk id="13" creationId="{54916F51-4AD2-E4B0-9849-4AE680AF2815}"/>
          </ac:cxnSpMkLst>
        </pc:cxnChg>
        <pc:cxnChg chg="add mod">
          <ac:chgData name="PERROTIN Thierry" userId="d5ab62bd-e030-48ea-8310-ab6bdcf6057e" providerId="ADAL" clId="{C7D550EB-647B-4CB4-9128-BCF7F8BE2ACF}" dt="2026-02-04T16:09:31.290" v="2394" actId="1036"/>
          <ac:cxnSpMkLst>
            <pc:docMk/>
            <pc:sldMk cId="3626785135" sldId="2147376711"/>
            <ac:cxnSpMk id="14" creationId="{DB5FA004-4936-A184-B8E9-D7D0A246C4F0}"/>
          </ac:cxnSpMkLst>
        </pc:cxnChg>
        <pc:cxnChg chg="add mod">
          <ac:chgData name="PERROTIN Thierry" userId="d5ab62bd-e030-48ea-8310-ab6bdcf6057e" providerId="ADAL" clId="{C7D550EB-647B-4CB4-9128-BCF7F8BE2ACF}" dt="2026-02-04T16:09:31.290" v="2394" actId="1036"/>
          <ac:cxnSpMkLst>
            <pc:docMk/>
            <pc:sldMk cId="3626785135" sldId="2147376711"/>
            <ac:cxnSpMk id="15" creationId="{71334BFD-8F93-ED8E-055E-79E29D04F5A3}"/>
          </ac:cxnSpMkLst>
        </pc:cxnChg>
      </pc:sldChg>
      <pc:sldChg chg="addSp delSp modSp new mod">
        <pc:chgData name="PERROTIN Thierry" userId="d5ab62bd-e030-48ea-8310-ab6bdcf6057e" providerId="ADAL" clId="{C7D550EB-647B-4CB4-9128-BCF7F8BE2ACF}" dt="2026-02-04T16:39:31.026" v="2480" actId="20577"/>
        <pc:sldMkLst>
          <pc:docMk/>
          <pc:sldMk cId="2835446759" sldId="2147376712"/>
        </pc:sldMkLst>
        <pc:spChg chg="mod">
          <ac:chgData name="PERROTIN Thierry" userId="d5ab62bd-e030-48ea-8310-ab6bdcf6057e" providerId="ADAL" clId="{C7D550EB-647B-4CB4-9128-BCF7F8BE2ACF}" dt="2026-02-04T16:39:09.386" v="2474" actId="404"/>
          <ac:spMkLst>
            <pc:docMk/>
            <pc:sldMk cId="2835446759" sldId="2147376712"/>
            <ac:spMk id="2" creationId="{56C1A969-F03A-E982-AC55-363B99061E28}"/>
          </ac:spMkLst>
        </pc:spChg>
        <pc:spChg chg="mod">
          <ac:chgData name="PERROTIN Thierry" userId="d5ab62bd-e030-48ea-8310-ab6bdcf6057e" providerId="ADAL" clId="{C7D550EB-647B-4CB4-9128-BCF7F8BE2ACF}" dt="2026-02-04T16:33:54.541" v="2430" actId="20577"/>
          <ac:spMkLst>
            <pc:docMk/>
            <pc:sldMk cId="2835446759" sldId="2147376712"/>
            <ac:spMk id="4" creationId="{067787EE-0B6A-A201-998E-BCD127922F77}"/>
          </ac:spMkLst>
        </pc:spChg>
        <pc:spChg chg="mod">
          <ac:chgData name="PERROTIN Thierry" userId="d5ab62bd-e030-48ea-8310-ab6bdcf6057e" providerId="ADAL" clId="{C7D550EB-647B-4CB4-9128-BCF7F8BE2ACF}" dt="2026-02-04T16:39:09.386" v="2474" actId="404"/>
          <ac:spMkLst>
            <pc:docMk/>
            <pc:sldMk cId="2835446759" sldId="2147376712"/>
            <ac:spMk id="5" creationId="{60ED8D14-5165-A055-6C95-0A01958D9CEC}"/>
          </ac:spMkLst>
        </pc:spChg>
        <pc:spChg chg="mod">
          <ac:chgData name="PERROTIN Thierry" userId="d5ab62bd-e030-48ea-8310-ab6bdcf6057e" providerId="ADAL" clId="{C7D550EB-647B-4CB4-9128-BCF7F8BE2ACF}" dt="2026-02-04T16:39:31.026" v="2480" actId="20577"/>
          <ac:spMkLst>
            <pc:docMk/>
            <pc:sldMk cId="2835446759" sldId="2147376712"/>
            <ac:spMk id="6" creationId="{34037EB0-F668-79ED-1AD2-C2AEDAA29613}"/>
          </ac:spMkLst>
        </pc:spChg>
        <pc:picChg chg="add mod">
          <ac:chgData name="PERROTIN Thierry" userId="d5ab62bd-e030-48ea-8310-ab6bdcf6057e" providerId="ADAL" clId="{C7D550EB-647B-4CB4-9128-BCF7F8BE2ACF}" dt="2026-02-04T16:38:15.509" v="2468" actId="962"/>
          <ac:picMkLst>
            <pc:docMk/>
            <pc:sldMk cId="2835446759" sldId="2147376712"/>
            <ac:picMk id="9" creationId="{E6BF81F2-58DD-BE1A-4B1E-643AF218F2AD}"/>
          </ac:picMkLst>
        </pc:picChg>
      </pc:sldChg>
      <pc:sldChg chg="add del">
        <pc:chgData name="PERROTIN Thierry" userId="d5ab62bd-e030-48ea-8310-ab6bdcf6057e" providerId="ADAL" clId="{C7D550EB-647B-4CB4-9128-BCF7F8BE2ACF}" dt="2026-02-04T15:53:52.696" v="2176" actId="2890"/>
        <pc:sldMkLst>
          <pc:docMk/>
          <pc:sldMk cId="3070722750" sldId="2147376712"/>
        </pc:sldMkLst>
      </pc:sldChg>
      <pc:sldChg chg="modSp new mod">
        <pc:chgData name="PERROTIN Thierry" userId="d5ab62bd-e030-48ea-8310-ab6bdcf6057e" providerId="ADAL" clId="{C7D550EB-647B-4CB4-9128-BCF7F8BE2ACF}" dt="2026-02-04T16:40:12.047" v="2487" actId="5793"/>
        <pc:sldMkLst>
          <pc:docMk/>
          <pc:sldMk cId="939867748" sldId="2147376713"/>
        </pc:sldMkLst>
        <pc:spChg chg="mod">
          <ac:chgData name="PERROTIN Thierry" userId="d5ab62bd-e030-48ea-8310-ab6bdcf6057e" providerId="ADAL" clId="{C7D550EB-647B-4CB4-9128-BCF7F8BE2ACF}" dt="2026-02-04T16:40:12.047" v="2487" actId="5793"/>
          <ac:spMkLst>
            <pc:docMk/>
            <pc:sldMk cId="939867748" sldId="2147376713"/>
            <ac:spMk id="2" creationId="{B7140F4F-D488-C486-EE40-D9E6E83F1086}"/>
          </ac:spMkLst>
        </pc:spChg>
        <pc:spChg chg="mod">
          <ac:chgData name="PERROTIN Thierry" userId="d5ab62bd-e030-48ea-8310-ab6bdcf6057e" providerId="ADAL" clId="{C7D550EB-647B-4CB4-9128-BCF7F8BE2ACF}" dt="2026-02-04T16:34:03.096" v="2432"/>
          <ac:spMkLst>
            <pc:docMk/>
            <pc:sldMk cId="939867748" sldId="2147376713"/>
            <ac:spMk id="3" creationId="{F4C43468-1D23-3E3D-F96C-C07A03CA275B}"/>
          </ac:spMkLst>
        </pc:spChg>
        <pc:spChg chg="mod">
          <ac:chgData name="PERROTIN Thierry" userId="d5ab62bd-e030-48ea-8310-ab6bdcf6057e" providerId="ADAL" clId="{C7D550EB-647B-4CB4-9128-BCF7F8BE2ACF}" dt="2026-02-04T16:40:00.138" v="2485" actId="5793"/>
          <ac:spMkLst>
            <pc:docMk/>
            <pc:sldMk cId="939867748" sldId="2147376713"/>
            <ac:spMk id="4" creationId="{2DAB1C87-5CD0-E028-139C-D7CFFFC56AFF}"/>
          </ac:spMkLst>
        </pc:spChg>
        <pc:spChg chg="mod">
          <ac:chgData name="PERROTIN Thierry" userId="d5ab62bd-e030-48ea-8310-ab6bdcf6057e" providerId="ADAL" clId="{C7D550EB-647B-4CB4-9128-BCF7F8BE2ACF}" dt="2026-02-04T16:39:51.993" v="2483" actId="20577"/>
          <ac:spMkLst>
            <pc:docMk/>
            <pc:sldMk cId="939867748" sldId="2147376713"/>
            <ac:spMk id="5" creationId="{61E25CE1-14BB-006F-05B8-88966AB4E4CB}"/>
          </ac:spMkLst>
        </pc:spChg>
      </pc:sldChg>
      <pc:sldChg chg="addSp delSp modSp new mod ord">
        <pc:chgData name="PERROTIN Thierry" userId="d5ab62bd-e030-48ea-8310-ab6bdcf6057e" providerId="ADAL" clId="{C7D550EB-647B-4CB4-9128-BCF7F8BE2ACF}" dt="2026-02-04T16:36:38.587" v="2464" actId="1076"/>
        <pc:sldMkLst>
          <pc:docMk/>
          <pc:sldMk cId="2325640893" sldId="2147376714"/>
        </pc:sldMkLst>
        <pc:spChg chg="mod">
          <ac:chgData name="PERROTIN Thierry" userId="d5ab62bd-e030-48ea-8310-ab6bdcf6057e" providerId="ADAL" clId="{C7D550EB-647B-4CB4-9128-BCF7F8BE2ACF}" dt="2026-02-04T16:34:00.532" v="2431"/>
          <ac:spMkLst>
            <pc:docMk/>
            <pc:sldMk cId="2325640893" sldId="2147376714"/>
            <ac:spMk id="2" creationId="{2BDB3C42-433C-D386-58D5-53859B72D217}"/>
          </ac:spMkLst>
        </pc:spChg>
        <pc:spChg chg="add mod">
          <ac:chgData name="PERROTIN Thierry" userId="d5ab62bd-e030-48ea-8310-ab6bdcf6057e" providerId="ADAL" clId="{C7D550EB-647B-4CB4-9128-BCF7F8BE2ACF}" dt="2026-02-04T16:35:58.032" v="2459" actId="14100"/>
          <ac:spMkLst>
            <pc:docMk/>
            <pc:sldMk cId="2325640893" sldId="2147376714"/>
            <ac:spMk id="5" creationId="{6F7F5F00-9072-ABC8-C94C-F7F04C42DAAD}"/>
          </ac:spMkLst>
        </pc:spChg>
        <pc:spChg chg="add mod">
          <ac:chgData name="PERROTIN Thierry" userId="d5ab62bd-e030-48ea-8310-ab6bdcf6057e" providerId="ADAL" clId="{C7D550EB-647B-4CB4-9128-BCF7F8BE2ACF}" dt="2026-02-04T16:36:06.240" v="2461" actId="552"/>
          <ac:spMkLst>
            <pc:docMk/>
            <pc:sldMk cId="2325640893" sldId="2147376714"/>
            <ac:spMk id="7" creationId="{25571223-DA26-BA74-5F0C-0FCEDA948F7B}"/>
          </ac:spMkLst>
        </pc:spChg>
        <pc:spChg chg="add mod">
          <ac:chgData name="PERROTIN Thierry" userId="d5ab62bd-e030-48ea-8310-ab6bdcf6057e" providerId="ADAL" clId="{C7D550EB-647B-4CB4-9128-BCF7F8BE2ACF}" dt="2026-02-04T16:36:38.587" v="2464" actId="1076"/>
          <ac:spMkLst>
            <pc:docMk/>
            <pc:sldMk cId="2325640893" sldId="2147376714"/>
            <ac:spMk id="9" creationId="{98A1DEFF-FEB7-685A-F538-3DDAC28B1CDB}"/>
          </ac:spMkLst>
        </pc:spChg>
        <pc:spChg chg="add mod">
          <ac:chgData name="PERROTIN Thierry" userId="d5ab62bd-e030-48ea-8310-ab6bdcf6057e" providerId="ADAL" clId="{C7D550EB-647B-4CB4-9128-BCF7F8BE2ACF}" dt="2026-02-04T16:36:12.899" v="2462" actId="1076"/>
          <ac:spMkLst>
            <pc:docMk/>
            <pc:sldMk cId="2325640893" sldId="2147376714"/>
            <ac:spMk id="11" creationId="{41ABECDD-CC5A-85C7-11FB-43B9D64E6D22}"/>
          </ac:spMkLst>
        </pc:spChg>
        <pc:picChg chg="add mod">
          <ac:chgData name="PERROTIN Thierry" userId="d5ab62bd-e030-48ea-8310-ab6bdcf6057e" providerId="ADAL" clId="{C7D550EB-647B-4CB4-9128-BCF7F8BE2ACF}" dt="2026-02-04T16:34:31.987" v="2437" actId="1076"/>
          <ac:picMkLst>
            <pc:docMk/>
            <pc:sldMk cId="2325640893" sldId="2147376714"/>
            <ac:picMk id="4" creationId="{B4039173-2A81-BB9E-363E-64429C4A0B1C}"/>
          </ac:picMkLst>
        </pc:picChg>
        <pc:picChg chg="add mod">
          <ac:chgData name="PERROTIN Thierry" userId="d5ab62bd-e030-48ea-8310-ab6bdcf6057e" providerId="ADAL" clId="{C7D550EB-647B-4CB4-9128-BCF7F8BE2ACF}" dt="2026-02-04T16:35:51.165" v="2457" actId="1076"/>
          <ac:picMkLst>
            <pc:docMk/>
            <pc:sldMk cId="2325640893" sldId="2147376714"/>
            <ac:picMk id="6" creationId="{99087692-17AD-7533-9722-781FD3C7D9FF}"/>
          </ac:picMkLst>
        </pc:picChg>
        <pc:picChg chg="add mod">
          <ac:chgData name="PERROTIN Thierry" userId="d5ab62bd-e030-48ea-8310-ab6bdcf6057e" providerId="ADAL" clId="{C7D550EB-647B-4CB4-9128-BCF7F8BE2ACF}" dt="2026-02-04T16:35:51.165" v="2457" actId="1076"/>
          <ac:picMkLst>
            <pc:docMk/>
            <pc:sldMk cId="2325640893" sldId="2147376714"/>
            <ac:picMk id="8" creationId="{50CFF093-7761-6EDE-F60F-31D591889EAA}"/>
          </ac:picMkLst>
        </pc:picChg>
        <pc:picChg chg="add mod">
          <ac:chgData name="PERROTIN Thierry" userId="d5ab62bd-e030-48ea-8310-ab6bdcf6057e" providerId="ADAL" clId="{C7D550EB-647B-4CB4-9128-BCF7F8BE2ACF}" dt="2026-02-04T16:35:45.059" v="2456" actId="1076"/>
          <ac:picMkLst>
            <pc:docMk/>
            <pc:sldMk cId="2325640893" sldId="2147376714"/>
            <ac:picMk id="10" creationId="{0BA69AD6-112F-F6B9-FB5F-87E286D7EE80}"/>
          </ac:picMkLst>
        </pc:picChg>
      </pc:sldChg>
      <pc:sldMasterChg chg="modSp mod addSldLayout delSldLayout modSldLayout sldLayoutOrd">
        <pc:chgData name="PERROTIN Thierry" userId="d5ab62bd-e030-48ea-8310-ab6bdcf6057e" providerId="ADAL" clId="{C7D550EB-647B-4CB4-9128-BCF7F8BE2ACF}" dt="2026-02-04T15:30:31.768" v="2125" actId="47"/>
        <pc:sldMasterMkLst>
          <pc:docMk/>
          <pc:sldMasterMk cId="639883835" sldId="2147483662"/>
        </pc:sldMasterMkLst>
        <pc:spChg chg="mod">
          <ac:chgData name="PERROTIN Thierry" userId="d5ab62bd-e030-48ea-8310-ab6bdcf6057e" providerId="ADAL" clId="{C7D550EB-647B-4CB4-9128-BCF7F8BE2ACF}" dt="2026-01-23T10:20:24.579" v="181" actId="20577"/>
          <ac:spMkLst>
            <pc:docMk/>
            <pc:sldMasterMk cId="639883835" sldId="2147483662"/>
            <ac:spMk id="2" creationId="{07BCD23A-96AE-89E3-D619-25E16C0C8EE9}"/>
          </ac:spMkLst>
        </pc:spChg>
        <pc:sldLayoutChg chg="addSp delSp modSp mod">
          <pc:chgData name="PERROTIN Thierry" userId="d5ab62bd-e030-48ea-8310-ab6bdcf6057e" providerId="ADAL" clId="{C7D550EB-647B-4CB4-9128-BCF7F8BE2ACF}" dt="2026-01-23T10:11:40.354" v="36" actId="12788"/>
          <pc:sldLayoutMkLst>
            <pc:docMk/>
            <pc:sldMasterMk cId="639883835" sldId="2147483662"/>
            <pc:sldLayoutMk cId="1654186689" sldId="2147483667"/>
          </pc:sldLayoutMkLst>
          <pc:picChg chg="add mod">
            <ac:chgData name="PERROTIN Thierry" userId="d5ab62bd-e030-48ea-8310-ab6bdcf6057e" providerId="ADAL" clId="{C7D550EB-647B-4CB4-9128-BCF7F8BE2ACF}" dt="2026-01-23T10:11:38.185" v="35" actId="12788"/>
            <ac:picMkLst>
              <pc:docMk/>
              <pc:sldMasterMk cId="639883835" sldId="2147483662"/>
              <pc:sldLayoutMk cId="1654186689" sldId="2147483667"/>
              <ac:picMk id="6" creationId="{BA6A17AF-7CD1-CA83-E1CE-416DB9109344}"/>
            </ac:picMkLst>
          </pc:picChg>
          <pc:picChg chg="mod modVis">
            <ac:chgData name="PERROTIN Thierry" userId="d5ab62bd-e030-48ea-8310-ab6bdcf6057e" providerId="ADAL" clId="{C7D550EB-647B-4CB4-9128-BCF7F8BE2ACF}" dt="2026-01-23T10:11:26.948" v="30" actId="14429"/>
            <ac:picMkLst>
              <pc:docMk/>
              <pc:sldMasterMk cId="639883835" sldId="2147483662"/>
              <pc:sldLayoutMk cId="1654186689" sldId="2147483667"/>
              <ac:picMk id="10" creationId="{678283ED-CCEE-CFB6-6B32-9AF23DF14304}"/>
            </ac:picMkLst>
          </pc:picChg>
        </pc:sldLayoutChg>
        <pc:sldLayoutChg chg="addSp modSp mod">
          <pc:chgData name="PERROTIN Thierry" userId="d5ab62bd-e030-48ea-8310-ab6bdcf6057e" providerId="ADAL" clId="{C7D550EB-647B-4CB4-9128-BCF7F8BE2ACF}" dt="2026-01-23T11:53:27.378" v="1200" actId="14100"/>
          <pc:sldLayoutMkLst>
            <pc:docMk/>
            <pc:sldMasterMk cId="639883835" sldId="2147483662"/>
            <pc:sldLayoutMk cId="1690040778" sldId="2147483671"/>
          </pc:sldLayoutMkLst>
          <pc:spChg chg="add mod">
            <ac:chgData name="PERROTIN Thierry" userId="d5ab62bd-e030-48ea-8310-ab6bdcf6057e" providerId="ADAL" clId="{C7D550EB-647B-4CB4-9128-BCF7F8BE2ACF}" dt="2026-01-23T11:53:27.378" v="1200" actId="14100"/>
            <ac:spMkLst>
              <pc:docMk/>
              <pc:sldMasterMk cId="639883835" sldId="2147483662"/>
              <pc:sldLayoutMk cId="1690040778" sldId="2147483671"/>
              <ac:spMk id="3" creationId="{FB8057F0-57E1-8922-BCEC-97FC52763773}"/>
            </ac:spMkLst>
          </pc:spChg>
        </pc:sldLayoutChg>
        <pc:sldLayoutChg chg="addSp delSp modSp del mod">
          <pc:chgData name="PERROTIN Thierry" userId="d5ab62bd-e030-48ea-8310-ab6bdcf6057e" providerId="ADAL" clId="{C7D550EB-647B-4CB4-9128-BCF7F8BE2ACF}" dt="2026-02-04T15:30:31.768" v="2125" actId="47"/>
          <pc:sldLayoutMkLst>
            <pc:docMk/>
            <pc:sldMasterMk cId="639883835" sldId="2147483662"/>
            <pc:sldLayoutMk cId="2193812439" sldId="2147483717"/>
          </pc:sldLayoutMkLst>
        </pc:sldLayoutChg>
        <pc:sldLayoutChg chg="delSp modSp add mod modTransition">
          <pc:chgData name="PERROTIN Thierry" userId="d5ab62bd-e030-48ea-8310-ab6bdcf6057e" providerId="ADAL" clId="{C7D550EB-647B-4CB4-9128-BCF7F8BE2ACF}" dt="2026-01-23T10:43:18.676" v="432" actId="1037"/>
          <pc:sldLayoutMkLst>
            <pc:docMk/>
            <pc:sldMasterMk cId="639883835" sldId="2147483662"/>
            <pc:sldLayoutMk cId="4049028731" sldId="2147483754"/>
          </pc:sldLayoutMkLst>
          <pc:spChg chg="mod">
            <ac:chgData name="PERROTIN Thierry" userId="d5ab62bd-e030-48ea-8310-ab6bdcf6057e" providerId="ADAL" clId="{C7D550EB-647B-4CB4-9128-BCF7F8BE2ACF}" dt="2026-01-23T10:11:54.916" v="38" actId="14100"/>
            <ac:spMkLst>
              <pc:docMk/>
              <pc:sldMasterMk cId="639883835" sldId="2147483662"/>
              <pc:sldLayoutMk cId="4049028731" sldId="2147483754"/>
              <ac:spMk id="3" creationId="{DAA11915-CBCF-2EFF-169F-C4FE26383E5C}"/>
            </ac:spMkLst>
          </pc:spChg>
          <pc:picChg chg="mod">
            <ac:chgData name="PERROTIN Thierry" userId="d5ab62bd-e030-48ea-8310-ab6bdcf6057e" providerId="ADAL" clId="{C7D550EB-647B-4CB4-9128-BCF7F8BE2ACF}" dt="2026-01-23T10:43:18.676" v="432" actId="1037"/>
            <ac:picMkLst>
              <pc:docMk/>
              <pc:sldMasterMk cId="639883835" sldId="2147483662"/>
              <pc:sldLayoutMk cId="4049028731" sldId="2147483754"/>
              <ac:picMk id="4" creationId="{9200AE3D-31F6-1C56-DC81-273A372CE8D2}"/>
            </ac:picMkLst>
          </pc:picChg>
        </pc:sldLayoutChg>
        <pc:sldLayoutChg chg="addSp delSp modSp mod ord">
          <pc:chgData name="PERROTIN Thierry" userId="d5ab62bd-e030-48ea-8310-ab6bdcf6057e" providerId="ADAL" clId="{C7D550EB-647B-4CB4-9128-BCF7F8BE2ACF}" dt="2026-01-23T10:25:33.824" v="217" actId="14100"/>
          <pc:sldLayoutMkLst>
            <pc:docMk/>
            <pc:sldMasterMk cId="639883835" sldId="2147483662"/>
            <pc:sldLayoutMk cId="2254620992" sldId="2147483755"/>
          </pc:sldLayoutMkLst>
          <pc:picChg chg="add mod">
            <ac:chgData name="PERROTIN Thierry" userId="d5ab62bd-e030-48ea-8310-ab6bdcf6057e" providerId="ADAL" clId="{C7D550EB-647B-4CB4-9128-BCF7F8BE2ACF}" dt="2026-01-23T10:25:22.816" v="214" actId="14100"/>
            <ac:picMkLst>
              <pc:docMk/>
              <pc:sldMasterMk cId="639883835" sldId="2147483662"/>
              <pc:sldLayoutMk cId="2254620992" sldId="2147483755"/>
              <ac:picMk id="3" creationId="{17888F43-EA36-3C5A-20C0-9657F4E8D504}"/>
            </ac:picMkLst>
          </pc:picChg>
        </pc:sldLayoutChg>
        <pc:sldLayoutChg chg="addSp modSp mod">
          <pc:chgData name="PERROTIN Thierry" userId="d5ab62bd-e030-48ea-8310-ab6bdcf6057e" providerId="ADAL" clId="{C7D550EB-647B-4CB4-9128-BCF7F8BE2ACF}" dt="2026-01-23T10:37:22.830" v="286" actId="14100"/>
          <pc:sldLayoutMkLst>
            <pc:docMk/>
            <pc:sldMasterMk cId="639883835" sldId="2147483662"/>
            <pc:sldLayoutMk cId="414858402" sldId="2147483756"/>
          </pc:sldLayoutMkLst>
          <pc:spChg chg="add mod">
            <ac:chgData name="PERROTIN Thierry" userId="d5ab62bd-e030-48ea-8310-ab6bdcf6057e" providerId="ADAL" clId="{C7D550EB-647B-4CB4-9128-BCF7F8BE2ACF}" dt="2026-01-23T10:37:22.830" v="286" actId="14100"/>
            <ac:spMkLst>
              <pc:docMk/>
              <pc:sldMasterMk cId="639883835" sldId="2147483662"/>
              <pc:sldLayoutMk cId="414858402" sldId="2147483756"/>
              <ac:spMk id="2" creationId="{0E09E562-82FB-C91D-0EBE-C2E288E07562}"/>
            </ac:spMkLst>
          </pc:spChg>
          <pc:picChg chg="mod modCrop">
            <ac:chgData name="PERROTIN Thierry" userId="d5ab62bd-e030-48ea-8310-ab6bdcf6057e" providerId="ADAL" clId="{C7D550EB-647B-4CB4-9128-BCF7F8BE2ACF}" dt="2026-01-23T10:37:06.560" v="284" actId="1036"/>
            <ac:picMkLst>
              <pc:docMk/>
              <pc:sldMasterMk cId="639883835" sldId="2147483662"/>
              <pc:sldLayoutMk cId="414858402" sldId="2147483756"/>
              <ac:picMk id="6" creationId="{BA6A17AF-7CD1-CA83-E1CE-416DB9109344}"/>
            </ac:picMkLst>
          </pc:picChg>
          <pc:picChg chg="mod">
            <ac:chgData name="PERROTIN Thierry" userId="d5ab62bd-e030-48ea-8310-ab6bdcf6057e" providerId="ADAL" clId="{C7D550EB-647B-4CB4-9128-BCF7F8BE2ACF}" dt="2026-01-23T10:37:02.120" v="275" actId="1076"/>
            <ac:picMkLst>
              <pc:docMk/>
              <pc:sldMasterMk cId="639883835" sldId="2147483662"/>
              <pc:sldLayoutMk cId="414858402" sldId="2147483756"/>
              <ac:picMk id="10" creationId="{678283ED-CCEE-CFB6-6B32-9AF23DF14304}"/>
            </ac:picMkLst>
          </pc:picChg>
        </pc:sldLayoutChg>
        <pc:sldLayoutChg chg="modSp mod">
          <pc:chgData name="PERROTIN Thierry" userId="d5ab62bd-e030-48ea-8310-ab6bdcf6057e" providerId="ADAL" clId="{C7D550EB-647B-4CB4-9128-BCF7F8BE2ACF}" dt="2026-01-23T10:43:21.752" v="436" actId="1038"/>
          <pc:sldLayoutMkLst>
            <pc:docMk/>
            <pc:sldMasterMk cId="639883835" sldId="2147483662"/>
            <pc:sldLayoutMk cId="3012294010" sldId="2147483757"/>
          </pc:sldLayoutMkLst>
          <pc:picChg chg="mod">
            <ac:chgData name="PERROTIN Thierry" userId="d5ab62bd-e030-48ea-8310-ab6bdcf6057e" providerId="ADAL" clId="{C7D550EB-647B-4CB4-9128-BCF7F8BE2ACF}" dt="2026-01-23T10:43:21.752" v="436" actId="1038"/>
            <ac:picMkLst>
              <pc:docMk/>
              <pc:sldMasterMk cId="639883835" sldId="2147483662"/>
              <pc:sldLayoutMk cId="3012294010" sldId="2147483757"/>
              <ac:picMk id="4" creationId="{9200AE3D-31F6-1C56-DC81-273A372CE8D2}"/>
            </ac:picMkLst>
          </pc:picChg>
          <pc:picChg chg="mod">
            <ac:chgData name="PERROTIN Thierry" userId="d5ab62bd-e030-48ea-8310-ab6bdcf6057e" providerId="ADAL" clId="{C7D550EB-647B-4CB4-9128-BCF7F8BE2ACF}" dt="2026-01-23T10:43:06.421" v="419" actId="688"/>
            <ac:picMkLst>
              <pc:docMk/>
              <pc:sldMasterMk cId="639883835" sldId="2147483662"/>
              <pc:sldLayoutMk cId="3012294010" sldId="2147483757"/>
              <ac:picMk id="10" creationId="{678283ED-CCEE-CFB6-6B32-9AF23DF14304}"/>
            </ac:picMkLst>
          </pc:picChg>
        </pc:sldLayoutChg>
        <pc:sldLayoutChg chg="add mod ord replId modTransition">
          <pc:chgData name="PERROTIN Thierry" userId="d5ab62bd-e030-48ea-8310-ab6bdcf6057e" providerId="ADAL" clId="{C7D550EB-647B-4CB4-9128-BCF7F8BE2ACF}" dt="2026-02-04T12:20:09.509" v="1840" actId="20578"/>
          <pc:sldLayoutMkLst>
            <pc:docMk/>
            <pc:sldMasterMk cId="639883835" sldId="2147483662"/>
            <pc:sldLayoutMk cId="2546969622" sldId="2147483784"/>
          </pc:sldLayoutMkLst>
        </pc:sldLayoutChg>
      </pc:sldMasterChg>
      <pc:sldMasterChg chg="modSp mod modSldLayout sldLayoutOrd">
        <pc:chgData name="PERROTIN Thierry" userId="d5ab62bd-e030-48ea-8310-ab6bdcf6057e" providerId="ADAL" clId="{C7D550EB-647B-4CB4-9128-BCF7F8BE2ACF}" dt="2026-02-04T11:51:32.348" v="1582" actId="478"/>
        <pc:sldMasterMkLst>
          <pc:docMk/>
          <pc:sldMasterMk cId="362624163" sldId="2147483759"/>
        </pc:sldMasterMkLst>
        <pc:spChg chg="mod">
          <ac:chgData name="PERROTIN Thierry" userId="d5ab62bd-e030-48ea-8310-ab6bdcf6057e" providerId="ADAL" clId="{C7D550EB-647B-4CB4-9128-BCF7F8BE2ACF}" dt="2026-01-23T11:44:39.942" v="1080" actId="14100"/>
          <ac:spMkLst>
            <pc:docMk/>
            <pc:sldMasterMk cId="362624163" sldId="2147483759"/>
            <ac:spMk id="2" creationId="{07BCD23A-96AE-89E3-D619-25E16C0C8EE9}"/>
          </ac:spMkLst>
        </pc:spChg>
        <pc:spChg chg="mod">
          <ac:chgData name="PERROTIN Thierry" userId="d5ab62bd-e030-48ea-8310-ab6bdcf6057e" providerId="ADAL" clId="{C7D550EB-647B-4CB4-9128-BCF7F8BE2ACF}" dt="2026-01-23T11:44:39.942" v="1080" actId="14100"/>
          <ac:spMkLst>
            <pc:docMk/>
            <pc:sldMasterMk cId="362624163" sldId="2147483759"/>
            <ac:spMk id="3" creationId="{64FD5F9B-3B7D-64D8-3142-BB03A7BFAD5E}"/>
          </ac:spMkLst>
        </pc:spChg>
        <pc:sldLayoutChg chg="addSp delSp modSp mod ord">
          <pc:chgData name="PERROTIN Thierry" userId="d5ab62bd-e030-48ea-8310-ab6bdcf6057e" providerId="ADAL" clId="{C7D550EB-647B-4CB4-9128-BCF7F8BE2ACF}" dt="2026-02-04T11:51:28.463" v="1578" actId="478"/>
          <pc:sldLayoutMkLst>
            <pc:docMk/>
            <pc:sldMasterMk cId="362624163" sldId="2147483759"/>
            <pc:sldLayoutMk cId="3576887588" sldId="2147483764"/>
          </pc:sldLayoutMkLst>
          <pc:spChg chg="add mod">
            <ac:chgData name="PERROTIN Thierry" userId="d5ab62bd-e030-48ea-8310-ab6bdcf6057e" providerId="ADAL" clId="{C7D550EB-647B-4CB4-9128-BCF7F8BE2ACF}" dt="2026-01-23T12:01:47.827" v="1263" actId="14100"/>
            <ac:spMkLst>
              <pc:docMk/>
              <pc:sldMasterMk cId="362624163" sldId="2147483759"/>
              <pc:sldLayoutMk cId="3576887588" sldId="2147483764"/>
              <ac:spMk id="11" creationId="{8789C03F-FE2C-CC0F-5DE9-A284F9388EEF}"/>
            </ac:spMkLst>
          </pc:spChg>
          <pc:spChg chg="mod">
            <ac:chgData name="PERROTIN Thierry" userId="d5ab62bd-e030-48ea-8310-ab6bdcf6057e" providerId="ADAL" clId="{C7D550EB-647B-4CB4-9128-BCF7F8BE2ACF}" dt="2026-01-23T11:47:41.898" v="1145" actId="14100"/>
            <ac:spMkLst>
              <pc:docMk/>
              <pc:sldMasterMk cId="362624163" sldId="2147483759"/>
              <pc:sldLayoutMk cId="3576887588" sldId="2147483764"/>
              <ac:spMk id="14" creationId="{8195EDA6-DE5E-D306-5C45-72749B57B90D}"/>
            </ac:spMkLst>
          </pc:spChg>
          <pc:spChg chg="mod">
            <ac:chgData name="PERROTIN Thierry" userId="d5ab62bd-e030-48ea-8310-ab6bdcf6057e" providerId="ADAL" clId="{C7D550EB-647B-4CB4-9128-BCF7F8BE2ACF}" dt="2026-01-23T11:47:44.132" v="1146" actId="14100"/>
            <ac:spMkLst>
              <pc:docMk/>
              <pc:sldMasterMk cId="362624163" sldId="2147483759"/>
              <pc:sldLayoutMk cId="3576887588" sldId="2147483764"/>
              <ac:spMk id="15" creationId="{49F0CBE3-C604-1280-2956-E3A184ED1651}"/>
            </ac:spMkLst>
          </pc:spChg>
          <pc:grpChg chg="add mod">
            <ac:chgData name="PERROTIN Thierry" userId="d5ab62bd-e030-48ea-8310-ab6bdcf6057e" providerId="ADAL" clId="{C7D550EB-647B-4CB4-9128-BCF7F8BE2ACF}" dt="2026-01-23T11:52:53.322" v="1197"/>
            <ac:grpSpMkLst>
              <pc:docMk/>
              <pc:sldMasterMk cId="362624163" sldId="2147483759"/>
              <pc:sldLayoutMk cId="3576887588" sldId="2147483764"/>
              <ac:grpSpMk id="13" creationId="{E86BD835-3DAD-D847-FDB0-3E4FBB499B35}"/>
            </ac:grpSpMkLst>
          </pc:grpChg>
          <pc:grpChg chg="mod">
            <ac:chgData name="PERROTIN Thierry" userId="d5ab62bd-e030-48ea-8310-ab6bdcf6057e" providerId="ADAL" clId="{C7D550EB-647B-4CB4-9128-BCF7F8BE2ACF}" dt="2026-01-23T11:52:53.322" v="1197"/>
            <ac:grpSpMkLst>
              <pc:docMk/>
              <pc:sldMasterMk cId="362624163" sldId="2147483759"/>
              <pc:sldLayoutMk cId="3576887588" sldId="2147483764"/>
              <ac:grpSpMk id="18" creationId="{AB2FEF57-EAE0-A98A-AA0F-7AB4988A20ED}"/>
            </ac:grpSpMkLst>
          </pc:grpChg>
          <pc:picChg chg="add mod ord modCrop">
            <ac:chgData name="PERROTIN Thierry" userId="d5ab62bd-e030-48ea-8310-ab6bdcf6057e" providerId="ADAL" clId="{C7D550EB-647B-4CB4-9128-BCF7F8BE2ACF}" dt="2026-01-23T12:01:59.516" v="1265" actId="14100"/>
            <ac:picMkLst>
              <pc:docMk/>
              <pc:sldMasterMk cId="362624163" sldId="2147483759"/>
              <pc:sldLayoutMk cId="3576887588" sldId="2147483764"/>
              <ac:picMk id="12" creationId="{A2321378-CE60-6C11-F164-790A1E74D1A4}"/>
            </ac:picMkLst>
          </pc:picChg>
          <pc:picChg chg="mod">
            <ac:chgData name="PERROTIN Thierry" userId="d5ab62bd-e030-48ea-8310-ab6bdcf6057e" providerId="ADAL" clId="{C7D550EB-647B-4CB4-9128-BCF7F8BE2ACF}" dt="2026-01-23T11:52:53.322" v="1197"/>
            <ac:picMkLst>
              <pc:docMk/>
              <pc:sldMasterMk cId="362624163" sldId="2147483759"/>
              <pc:sldLayoutMk cId="3576887588" sldId="2147483764"/>
              <ac:picMk id="17" creationId="{1FC6DBB7-BB92-1137-918B-3BFF2C6D7353}"/>
            </ac:picMkLst>
          </pc:picChg>
          <pc:picChg chg="mod">
            <ac:chgData name="PERROTIN Thierry" userId="d5ab62bd-e030-48ea-8310-ab6bdcf6057e" providerId="ADAL" clId="{C7D550EB-647B-4CB4-9128-BCF7F8BE2ACF}" dt="2026-01-23T11:52:53.322" v="1197"/>
            <ac:picMkLst>
              <pc:docMk/>
              <pc:sldMasterMk cId="362624163" sldId="2147483759"/>
              <pc:sldLayoutMk cId="3576887588" sldId="2147483764"/>
              <ac:picMk id="21" creationId="{42E2AC75-1A8B-E2CA-7517-2908AAFA213A}"/>
            </ac:picMkLst>
          </pc:picChg>
          <pc:picChg chg="mod">
            <ac:chgData name="PERROTIN Thierry" userId="d5ab62bd-e030-48ea-8310-ab6bdcf6057e" providerId="ADAL" clId="{C7D550EB-647B-4CB4-9128-BCF7F8BE2ACF}" dt="2026-01-23T11:52:53.322" v="1197"/>
            <ac:picMkLst>
              <pc:docMk/>
              <pc:sldMasterMk cId="362624163" sldId="2147483759"/>
              <pc:sldLayoutMk cId="3576887588" sldId="2147483764"/>
              <ac:picMk id="22" creationId="{8FCE452E-4BDD-4732-CBFB-383E7BCD7D55}"/>
            </ac:picMkLst>
          </pc:picChg>
        </pc:sldLayoutChg>
        <pc:sldLayoutChg chg="addSp delSp modSp mod">
          <pc:chgData name="PERROTIN Thierry" userId="d5ab62bd-e030-48ea-8310-ab6bdcf6057e" providerId="ADAL" clId="{C7D550EB-647B-4CB4-9128-BCF7F8BE2ACF}" dt="2026-02-04T11:51:08.814" v="1562" actId="478"/>
          <pc:sldLayoutMkLst>
            <pc:docMk/>
            <pc:sldMasterMk cId="362624163" sldId="2147483759"/>
            <pc:sldLayoutMk cId="833468054" sldId="2147483765"/>
          </pc:sldLayoutMkLst>
          <pc:spChg chg="add mod">
            <ac:chgData name="PERROTIN Thierry" userId="d5ab62bd-e030-48ea-8310-ab6bdcf6057e" providerId="ADAL" clId="{C7D550EB-647B-4CB4-9128-BCF7F8BE2ACF}" dt="2026-01-23T12:09:57.404" v="1414" actId="14100"/>
            <ac:spMkLst>
              <pc:docMk/>
              <pc:sldMasterMk cId="362624163" sldId="2147483759"/>
              <pc:sldLayoutMk cId="833468054" sldId="2147483765"/>
              <ac:spMk id="3" creationId="{63E611AC-BD97-C918-CEA3-2BEB32CE827F}"/>
            </ac:spMkLst>
          </pc:spChg>
          <pc:spChg chg="add mod">
            <ac:chgData name="PERROTIN Thierry" userId="d5ab62bd-e030-48ea-8310-ab6bdcf6057e" providerId="ADAL" clId="{C7D550EB-647B-4CB4-9128-BCF7F8BE2ACF}" dt="2026-01-23T12:11:13.564" v="1448" actId="14100"/>
            <ac:spMkLst>
              <pc:docMk/>
              <pc:sldMasterMk cId="362624163" sldId="2147483759"/>
              <pc:sldLayoutMk cId="833468054" sldId="2147483765"/>
              <ac:spMk id="4" creationId="{C4D14325-7FF6-E24C-175A-DFB4A03585AC}"/>
            </ac:spMkLst>
          </pc:spChg>
          <pc:spChg chg="mod">
            <ac:chgData name="PERROTIN Thierry" userId="d5ab62bd-e030-48ea-8310-ab6bdcf6057e" providerId="ADAL" clId="{C7D550EB-647B-4CB4-9128-BCF7F8BE2ACF}" dt="2026-01-23T12:09:31.284" v="1408" actId="14100"/>
            <ac:spMkLst>
              <pc:docMk/>
              <pc:sldMasterMk cId="362624163" sldId="2147483759"/>
              <pc:sldLayoutMk cId="833468054" sldId="2147483765"/>
              <ac:spMk id="5" creationId="{376B6CBA-034E-1B3A-942C-DFFF4F08CA92}"/>
            </ac:spMkLst>
          </pc:spChg>
          <pc:grpChg chg="add mod">
            <ac:chgData name="PERROTIN Thierry" userId="d5ab62bd-e030-48ea-8310-ab6bdcf6057e" providerId="ADAL" clId="{C7D550EB-647B-4CB4-9128-BCF7F8BE2ACF}" dt="2026-01-23T11:52:57.712" v="1198"/>
            <ac:grpSpMkLst>
              <pc:docMk/>
              <pc:sldMasterMk cId="362624163" sldId="2147483759"/>
              <pc:sldLayoutMk cId="833468054" sldId="2147483765"/>
              <ac:grpSpMk id="10" creationId="{9A3EFAEF-C5FC-C892-800E-7A9B09AE4C75}"/>
            </ac:grpSpMkLst>
          </pc:grpChg>
          <pc:grpChg chg="mod">
            <ac:chgData name="PERROTIN Thierry" userId="d5ab62bd-e030-48ea-8310-ab6bdcf6057e" providerId="ADAL" clId="{C7D550EB-647B-4CB4-9128-BCF7F8BE2ACF}" dt="2026-01-23T11:52:57.712" v="1198"/>
            <ac:grpSpMkLst>
              <pc:docMk/>
              <pc:sldMasterMk cId="362624163" sldId="2147483759"/>
              <pc:sldLayoutMk cId="833468054" sldId="2147483765"/>
              <ac:grpSpMk id="12" creationId="{6BB1C437-A7BB-2A9C-9CA9-569A4360ECBB}"/>
            </ac:grpSpMkLst>
          </pc:grpChg>
          <pc:picChg chg="mod">
            <ac:chgData name="PERROTIN Thierry" userId="d5ab62bd-e030-48ea-8310-ab6bdcf6057e" providerId="ADAL" clId="{C7D550EB-647B-4CB4-9128-BCF7F8BE2ACF}" dt="2026-01-23T11:52:57.712" v="1198"/>
            <ac:picMkLst>
              <pc:docMk/>
              <pc:sldMasterMk cId="362624163" sldId="2147483759"/>
              <pc:sldLayoutMk cId="833468054" sldId="2147483765"/>
              <ac:picMk id="11" creationId="{A62035AF-617B-1A77-6D04-965111D58387}"/>
            </ac:picMkLst>
          </pc:picChg>
          <pc:picChg chg="mod">
            <ac:chgData name="PERROTIN Thierry" userId="d5ab62bd-e030-48ea-8310-ab6bdcf6057e" providerId="ADAL" clId="{C7D550EB-647B-4CB4-9128-BCF7F8BE2ACF}" dt="2026-01-23T11:52:57.712" v="1198"/>
            <ac:picMkLst>
              <pc:docMk/>
              <pc:sldMasterMk cId="362624163" sldId="2147483759"/>
              <pc:sldLayoutMk cId="833468054" sldId="2147483765"/>
              <ac:picMk id="16" creationId="{4F313BF8-FA98-06BE-45F6-6FB403BA57E7}"/>
            </ac:picMkLst>
          </pc:picChg>
          <pc:picChg chg="mod">
            <ac:chgData name="PERROTIN Thierry" userId="d5ab62bd-e030-48ea-8310-ab6bdcf6057e" providerId="ADAL" clId="{C7D550EB-647B-4CB4-9128-BCF7F8BE2ACF}" dt="2026-01-23T11:52:57.712" v="1198"/>
            <ac:picMkLst>
              <pc:docMk/>
              <pc:sldMasterMk cId="362624163" sldId="2147483759"/>
              <pc:sldLayoutMk cId="833468054" sldId="2147483765"/>
              <ac:picMk id="17" creationId="{29FCE731-5DE2-10B3-FB68-8E4F8C4B516A}"/>
            </ac:picMkLst>
          </pc:picChg>
        </pc:sldLayoutChg>
        <pc:sldLayoutChg chg="ord">
          <pc:chgData name="PERROTIN Thierry" userId="d5ab62bd-e030-48ea-8310-ab6bdcf6057e" providerId="ADAL" clId="{C7D550EB-647B-4CB4-9128-BCF7F8BE2ACF}" dt="2026-01-23T11:38:40.190" v="1034" actId="20578"/>
          <pc:sldLayoutMkLst>
            <pc:docMk/>
            <pc:sldMasterMk cId="362624163" sldId="2147483759"/>
            <pc:sldLayoutMk cId="743229452" sldId="2147483769"/>
          </pc:sldLayoutMkLst>
        </pc:sldLayoutChg>
        <pc:sldLayoutChg chg="addSp delSp modSp mod">
          <pc:chgData name="PERROTIN Thierry" userId="d5ab62bd-e030-48ea-8310-ab6bdcf6057e" providerId="ADAL" clId="{C7D550EB-647B-4CB4-9128-BCF7F8BE2ACF}" dt="2026-02-04T11:51:32.348" v="1582" actId="478"/>
          <pc:sldLayoutMkLst>
            <pc:docMk/>
            <pc:sldMasterMk cId="362624163" sldId="2147483759"/>
            <pc:sldLayoutMk cId="2244409797" sldId="2147483770"/>
          </pc:sldLayoutMkLst>
          <pc:grpChg chg="mod">
            <ac:chgData name="PERROTIN Thierry" userId="d5ab62bd-e030-48ea-8310-ab6bdcf6057e" providerId="ADAL" clId="{C7D550EB-647B-4CB4-9128-BCF7F8BE2ACF}" dt="2026-01-23T11:52:44.404" v="1195" actId="164"/>
            <ac:grpSpMkLst>
              <pc:docMk/>
              <pc:sldMasterMk cId="362624163" sldId="2147483759"/>
              <pc:sldLayoutMk cId="2244409797" sldId="2147483770"/>
              <ac:grpSpMk id="3" creationId="{1D4BD0A6-131E-41C5-3943-52586F73E4C9}"/>
            </ac:grpSpMkLst>
          </pc:grpChg>
          <pc:grpChg chg="add mod">
            <ac:chgData name="PERROTIN Thierry" userId="d5ab62bd-e030-48ea-8310-ab6bdcf6057e" providerId="ADAL" clId="{C7D550EB-647B-4CB4-9128-BCF7F8BE2ACF}" dt="2026-01-23T11:52:44.404" v="1195" actId="164"/>
            <ac:grpSpMkLst>
              <pc:docMk/>
              <pc:sldMasterMk cId="362624163" sldId="2147483759"/>
              <pc:sldLayoutMk cId="2244409797" sldId="2147483770"/>
              <ac:grpSpMk id="8" creationId="{094EED13-11BE-A889-0274-7F83D088070D}"/>
            </ac:grpSpMkLst>
          </pc:grpChg>
          <pc:picChg chg="mod">
            <ac:chgData name="PERROTIN Thierry" userId="d5ab62bd-e030-48ea-8310-ab6bdcf6057e" providerId="ADAL" clId="{C7D550EB-647B-4CB4-9128-BCF7F8BE2ACF}" dt="2026-01-23T11:52:44.404" v="1195" actId="164"/>
            <ac:picMkLst>
              <pc:docMk/>
              <pc:sldMasterMk cId="362624163" sldId="2147483759"/>
              <pc:sldLayoutMk cId="2244409797" sldId="2147483770"/>
              <ac:picMk id="6" creationId="{FA8DA836-E453-2CEF-BB5B-64328AC4E8C2}"/>
            </ac:picMkLst>
          </pc:picChg>
        </pc:sldLayoutChg>
        <pc:sldLayoutChg chg="delSp modSp mod">
          <pc:chgData name="PERROTIN Thierry" userId="d5ab62bd-e030-48ea-8310-ab6bdcf6057e" providerId="ADAL" clId="{C7D550EB-647B-4CB4-9128-BCF7F8BE2ACF}" dt="2026-02-04T11:51:03.414" v="1558" actId="478"/>
          <pc:sldLayoutMkLst>
            <pc:docMk/>
            <pc:sldMasterMk cId="362624163" sldId="2147483759"/>
            <pc:sldLayoutMk cId="3219574099" sldId="2147483771"/>
          </pc:sldLayoutMkLst>
          <pc:spChg chg="mod">
            <ac:chgData name="PERROTIN Thierry" userId="d5ab62bd-e030-48ea-8310-ab6bdcf6057e" providerId="ADAL" clId="{C7D550EB-647B-4CB4-9128-BCF7F8BE2ACF}" dt="2026-01-23T12:10:58.827" v="1445" actId="14100"/>
            <ac:spMkLst>
              <pc:docMk/>
              <pc:sldMasterMk cId="362624163" sldId="2147483759"/>
              <pc:sldLayoutMk cId="3219574099" sldId="2147483771"/>
              <ac:spMk id="3" creationId="{63E611AC-BD97-C918-CEA3-2BEB32CE827F}"/>
            </ac:spMkLst>
          </pc:spChg>
          <pc:spChg chg="mod">
            <ac:chgData name="PERROTIN Thierry" userId="d5ab62bd-e030-48ea-8310-ab6bdcf6057e" providerId="ADAL" clId="{C7D550EB-647B-4CB4-9128-BCF7F8BE2ACF}" dt="2026-01-23T12:10:09.753" v="1415" actId="14100"/>
            <ac:spMkLst>
              <pc:docMk/>
              <pc:sldMasterMk cId="362624163" sldId="2147483759"/>
              <pc:sldLayoutMk cId="3219574099" sldId="2147483771"/>
              <ac:spMk id="5" creationId="{376B6CBA-034E-1B3A-942C-DFFF4F08CA92}"/>
            </ac:spMkLst>
          </pc:spChg>
          <pc:spChg chg="mod">
            <ac:chgData name="PERROTIN Thierry" userId="d5ab62bd-e030-48ea-8310-ab6bdcf6057e" providerId="ADAL" clId="{C7D550EB-647B-4CB4-9128-BCF7F8BE2ACF}" dt="2026-01-23T12:10:52.874" v="1444" actId="3064"/>
            <ac:spMkLst>
              <pc:docMk/>
              <pc:sldMasterMk cId="362624163" sldId="2147483759"/>
              <pc:sldLayoutMk cId="3219574099" sldId="2147483771"/>
              <ac:spMk id="26" creationId="{A80BC85E-CFBC-0FD5-C251-D0C267002ADC}"/>
            </ac:spMkLst>
          </pc:spChg>
        </pc:sldLayoutChg>
        <pc:sldLayoutChg chg="delSp modSp mod">
          <pc:chgData name="PERROTIN Thierry" userId="d5ab62bd-e030-48ea-8310-ab6bdcf6057e" providerId="ADAL" clId="{C7D550EB-647B-4CB4-9128-BCF7F8BE2ACF}" dt="2026-02-04T11:51:24.053" v="1574" actId="478"/>
          <pc:sldLayoutMkLst>
            <pc:docMk/>
            <pc:sldMasterMk cId="362624163" sldId="2147483759"/>
            <pc:sldLayoutMk cId="258739651" sldId="2147483773"/>
          </pc:sldLayoutMkLst>
        </pc:sldLayoutChg>
        <pc:sldLayoutChg chg="delSp modSp mod">
          <pc:chgData name="PERROTIN Thierry" userId="d5ab62bd-e030-48ea-8310-ab6bdcf6057e" providerId="ADAL" clId="{C7D550EB-647B-4CB4-9128-BCF7F8BE2ACF}" dt="2026-02-04T11:51:20.873" v="1570" actId="478"/>
          <pc:sldLayoutMkLst>
            <pc:docMk/>
            <pc:sldMasterMk cId="362624163" sldId="2147483759"/>
            <pc:sldLayoutMk cId="2838377714" sldId="2147483775"/>
          </pc:sldLayoutMkLst>
        </pc:sldLayoutChg>
        <pc:sldLayoutChg chg="delSp modSp mod">
          <pc:chgData name="PERROTIN Thierry" userId="d5ab62bd-e030-48ea-8310-ab6bdcf6057e" providerId="ADAL" clId="{C7D550EB-647B-4CB4-9128-BCF7F8BE2ACF}" dt="2026-02-04T11:51:16.943" v="1566" actId="478"/>
          <pc:sldLayoutMkLst>
            <pc:docMk/>
            <pc:sldMasterMk cId="362624163" sldId="2147483759"/>
            <pc:sldLayoutMk cId="677762068" sldId="2147483776"/>
          </pc:sldLayoutMkLst>
        </pc:sldLayoutChg>
      </pc:sldMasterChg>
      <pc:sldMasterChg chg="addSp modSp mod addSldLayout modSldLayout sldLayoutOrd">
        <pc:chgData name="PERROTIN Thierry" userId="d5ab62bd-e030-48ea-8310-ab6bdcf6057e" providerId="ADAL" clId="{C7D550EB-647B-4CB4-9128-BCF7F8BE2ACF}" dt="2026-02-04T14:48:03.677" v="1947" actId="20577"/>
        <pc:sldMasterMkLst>
          <pc:docMk/>
          <pc:sldMasterMk cId="3370741382" sldId="2147483778"/>
        </pc:sldMasterMkLst>
        <pc:spChg chg="add mod">
          <ac:chgData name="PERROTIN Thierry" userId="d5ab62bd-e030-48ea-8310-ab6bdcf6057e" providerId="ADAL" clId="{C7D550EB-647B-4CB4-9128-BCF7F8BE2ACF}" dt="2026-02-04T14:47:52.907" v="1937" actId="20577"/>
          <ac:spMkLst>
            <pc:docMk/>
            <pc:sldMasterMk cId="3370741382" sldId="2147483778"/>
            <ac:spMk id="12" creationId="{3A0CBF8C-E830-D1F4-50E6-C051B66E6842}"/>
          </ac:spMkLst>
        </pc:spChg>
        <pc:grpChg chg="add mod">
          <ac:chgData name="PERROTIN Thierry" userId="d5ab62bd-e030-48ea-8310-ab6bdcf6057e" providerId="ADAL" clId="{C7D550EB-647B-4CB4-9128-BCF7F8BE2ACF}" dt="2026-02-04T11:55:55.797" v="1599"/>
          <ac:grpSpMkLst>
            <pc:docMk/>
            <pc:sldMasterMk cId="3370741382" sldId="2147483778"/>
            <ac:grpSpMk id="7" creationId="{C3F33536-5E6E-C4F4-2523-F796898AD8B4}"/>
          </ac:grpSpMkLst>
        </pc:grpChg>
        <pc:grpChg chg="mod">
          <ac:chgData name="PERROTIN Thierry" userId="d5ab62bd-e030-48ea-8310-ab6bdcf6057e" providerId="ADAL" clId="{C7D550EB-647B-4CB4-9128-BCF7F8BE2ACF}" dt="2026-02-04T11:55:55.797" v="1599"/>
          <ac:grpSpMkLst>
            <pc:docMk/>
            <pc:sldMasterMk cId="3370741382" sldId="2147483778"/>
            <ac:grpSpMk id="9" creationId="{5C2D9955-C3B2-09B5-CFEF-D4AD181D2C46}"/>
          </ac:grpSpMkLst>
        </pc:grpChg>
        <pc:picChg chg="mod">
          <ac:chgData name="PERROTIN Thierry" userId="d5ab62bd-e030-48ea-8310-ab6bdcf6057e" providerId="ADAL" clId="{C7D550EB-647B-4CB4-9128-BCF7F8BE2ACF}" dt="2026-02-04T11:55:55.797" v="1599"/>
          <ac:picMkLst>
            <pc:docMk/>
            <pc:sldMasterMk cId="3370741382" sldId="2147483778"/>
            <ac:picMk id="8" creationId="{4A738AF6-D683-9BED-6588-996848E4A3D8}"/>
          </ac:picMkLst>
        </pc:picChg>
        <pc:picChg chg="mod">
          <ac:chgData name="PERROTIN Thierry" userId="d5ab62bd-e030-48ea-8310-ab6bdcf6057e" providerId="ADAL" clId="{C7D550EB-647B-4CB4-9128-BCF7F8BE2ACF}" dt="2026-02-04T11:55:55.797" v="1599"/>
          <ac:picMkLst>
            <pc:docMk/>
            <pc:sldMasterMk cId="3370741382" sldId="2147483778"/>
            <ac:picMk id="10" creationId="{F1A535ED-285E-01E0-D225-63E591D2B1AF}"/>
          </ac:picMkLst>
        </pc:picChg>
        <pc:picChg chg="mod">
          <ac:chgData name="PERROTIN Thierry" userId="d5ab62bd-e030-48ea-8310-ab6bdcf6057e" providerId="ADAL" clId="{C7D550EB-647B-4CB4-9128-BCF7F8BE2ACF}" dt="2026-02-04T11:55:55.797" v="1599"/>
          <ac:picMkLst>
            <pc:docMk/>
            <pc:sldMasterMk cId="3370741382" sldId="2147483778"/>
            <ac:picMk id="11" creationId="{7DBF4CE5-6FBA-E7ED-502F-E4E82D33138D}"/>
          </ac:picMkLst>
        </pc:picChg>
        <pc:sldLayoutChg chg="addSp delSp modSp mod">
          <pc:chgData name="PERROTIN Thierry" userId="d5ab62bd-e030-48ea-8310-ab6bdcf6057e" providerId="ADAL" clId="{C7D550EB-647B-4CB4-9128-BCF7F8BE2ACF}" dt="2026-02-04T12:20:54.750" v="1877" actId="20577"/>
          <pc:sldLayoutMkLst>
            <pc:docMk/>
            <pc:sldMasterMk cId="3370741382" sldId="2147483778"/>
            <pc:sldLayoutMk cId="3532940989" sldId="2147483781"/>
          </pc:sldLayoutMkLst>
          <pc:spChg chg="add mod">
            <ac:chgData name="PERROTIN Thierry" userId="d5ab62bd-e030-48ea-8310-ab6bdcf6057e" providerId="ADAL" clId="{C7D550EB-647B-4CB4-9128-BCF7F8BE2ACF}" dt="2026-02-04T12:19:16.607" v="1833" actId="1035"/>
            <ac:spMkLst>
              <pc:docMk/>
              <pc:sldMasterMk cId="3370741382" sldId="2147483778"/>
              <pc:sldLayoutMk cId="3532940989" sldId="2147483781"/>
              <ac:spMk id="17" creationId="{D68E5558-FD9F-5959-52F8-A24D8803FB48}"/>
            </ac:spMkLst>
          </pc:spChg>
          <pc:spChg chg="add mod">
            <ac:chgData name="PERROTIN Thierry" userId="d5ab62bd-e030-48ea-8310-ab6bdcf6057e" providerId="ADAL" clId="{C7D550EB-647B-4CB4-9128-BCF7F8BE2ACF}" dt="2026-02-04T12:20:54.750" v="1877" actId="20577"/>
            <ac:spMkLst>
              <pc:docMk/>
              <pc:sldMasterMk cId="3370741382" sldId="2147483778"/>
              <pc:sldLayoutMk cId="3532940989" sldId="2147483781"/>
              <ac:spMk id="18" creationId="{33948A35-510C-5C11-FD9C-0259F6B832D6}"/>
            </ac:spMkLst>
          </pc:spChg>
          <pc:spChg chg="add mod">
            <ac:chgData name="PERROTIN Thierry" userId="d5ab62bd-e030-48ea-8310-ab6bdcf6057e" providerId="ADAL" clId="{C7D550EB-647B-4CB4-9128-BCF7F8BE2ACF}" dt="2026-02-04T12:19:16.607" v="1833" actId="1035"/>
            <ac:spMkLst>
              <pc:docMk/>
              <pc:sldMasterMk cId="3370741382" sldId="2147483778"/>
              <pc:sldLayoutMk cId="3532940989" sldId="2147483781"/>
              <ac:spMk id="19" creationId="{36C4BEC2-E019-5AC9-0069-37064D3DC016}"/>
            </ac:spMkLst>
          </pc:spChg>
          <pc:spChg chg="add mod">
            <ac:chgData name="PERROTIN Thierry" userId="d5ab62bd-e030-48ea-8310-ab6bdcf6057e" providerId="ADAL" clId="{C7D550EB-647B-4CB4-9128-BCF7F8BE2ACF}" dt="2026-02-04T12:19:16.607" v="1833" actId="1035"/>
            <ac:spMkLst>
              <pc:docMk/>
              <pc:sldMasterMk cId="3370741382" sldId="2147483778"/>
              <pc:sldLayoutMk cId="3532940989" sldId="2147483781"/>
              <ac:spMk id="20" creationId="{C9FBAC4F-F724-D4E4-40E6-F06D618A20D5}"/>
            </ac:spMkLst>
          </pc:spChg>
          <pc:spChg chg="add mod">
            <ac:chgData name="PERROTIN Thierry" userId="d5ab62bd-e030-48ea-8310-ab6bdcf6057e" providerId="ADAL" clId="{C7D550EB-647B-4CB4-9128-BCF7F8BE2ACF}" dt="2026-02-04T12:19:16.607" v="1833" actId="1035"/>
            <ac:spMkLst>
              <pc:docMk/>
              <pc:sldMasterMk cId="3370741382" sldId="2147483778"/>
              <pc:sldLayoutMk cId="3532940989" sldId="2147483781"/>
              <ac:spMk id="21" creationId="{B58086DA-D416-4756-BF17-BB9D3B977546}"/>
            </ac:spMkLst>
          </pc:spChg>
          <pc:spChg chg="add mod">
            <ac:chgData name="PERROTIN Thierry" userId="d5ab62bd-e030-48ea-8310-ab6bdcf6057e" providerId="ADAL" clId="{C7D550EB-647B-4CB4-9128-BCF7F8BE2ACF}" dt="2026-02-04T12:19:16.607" v="1833" actId="1035"/>
            <ac:spMkLst>
              <pc:docMk/>
              <pc:sldMasterMk cId="3370741382" sldId="2147483778"/>
              <pc:sldLayoutMk cId="3532940989" sldId="2147483781"/>
              <ac:spMk id="22" creationId="{5F334E88-0084-A025-3A71-008F3F72E713}"/>
            </ac:spMkLst>
          </pc:spChg>
          <pc:spChg chg="add mod">
            <ac:chgData name="PERROTIN Thierry" userId="d5ab62bd-e030-48ea-8310-ab6bdcf6057e" providerId="ADAL" clId="{C7D550EB-647B-4CB4-9128-BCF7F8BE2ACF}" dt="2026-02-04T12:19:16.607" v="1833" actId="1035"/>
            <ac:spMkLst>
              <pc:docMk/>
              <pc:sldMasterMk cId="3370741382" sldId="2147483778"/>
              <pc:sldLayoutMk cId="3532940989" sldId="2147483781"/>
              <ac:spMk id="23" creationId="{0BCDA9CC-A265-2CAD-4C1B-671361C8E392}"/>
            </ac:spMkLst>
          </pc:spChg>
        </pc:sldLayoutChg>
        <pc:sldLayoutChg chg="addSp delSp modSp mod ord">
          <pc:chgData name="PERROTIN Thierry" userId="d5ab62bd-e030-48ea-8310-ab6bdcf6057e" providerId="ADAL" clId="{C7D550EB-647B-4CB4-9128-BCF7F8BE2ACF}" dt="2026-02-04T12:20:49.923" v="1868" actId="20577"/>
          <pc:sldLayoutMkLst>
            <pc:docMk/>
            <pc:sldMasterMk cId="3370741382" sldId="2147483778"/>
            <pc:sldLayoutMk cId="1432437821" sldId="2147483782"/>
          </pc:sldLayoutMkLst>
          <pc:spChg chg="add mod">
            <ac:chgData name="PERROTIN Thierry" userId="d5ab62bd-e030-48ea-8310-ab6bdcf6057e" providerId="ADAL" clId="{C7D550EB-647B-4CB4-9128-BCF7F8BE2ACF}" dt="2026-02-04T12:19:20.312" v="1835" actId="1035"/>
            <ac:spMkLst>
              <pc:docMk/>
              <pc:sldMasterMk cId="3370741382" sldId="2147483778"/>
              <pc:sldLayoutMk cId="1432437821" sldId="2147483782"/>
              <ac:spMk id="3" creationId="{0140C611-18D4-1380-08B3-4314CC6F69D0}"/>
            </ac:spMkLst>
          </pc:spChg>
          <pc:spChg chg="add mod">
            <ac:chgData name="PERROTIN Thierry" userId="d5ab62bd-e030-48ea-8310-ab6bdcf6057e" providerId="ADAL" clId="{C7D550EB-647B-4CB4-9128-BCF7F8BE2ACF}" dt="2026-02-04T12:19:20.312" v="1835" actId="1035"/>
            <ac:spMkLst>
              <pc:docMk/>
              <pc:sldMasterMk cId="3370741382" sldId="2147483778"/>
              <pc:sldLayoutMk cId="1432437821" sldId="2147483782"/>
              <ac:spMk id="4" creationId="{77A3B75E-676C-8370-0733-352D028A5501}"/>
            </ac:spMkLst>
          </pc:spChg>
          <pc:spChg chg="add mod">
            <ac:chgData name="PERROTIN Thierry" userId="d5ab62bd-e030-48ea-8310-ab6bdcf6057e" providerId="ADAL" clId="{C7D550EB-647B-4CB4-9128-BCF7F8BE2ACF}" dt="2026-02-04T12:19:20.312" v="1835" actId="1035"/>
            <ac:spMkLst>
              <pc:docMk/>
              <pc:sldMasterMk cId="3370741382" sldId="2147483778"/>
              <pc:sldLayoutMk cId="1432437821" sldId="2147483782"/>
              <ac:spMk id="5" creationId="{AD302E16-D6F6-254E-4340-10FCA8A61566}"/>
            </ac:spMkLst>
          </pc:spChg>
          <pc:spChg chg="add mod">
            <ac:chgData name="PERROTIN Thierry" userId="d5ab62bd-e030-48ea-8310-ab6bdcf6057e" providerId="ADAL" clId="{C7D550EB-647B-4CB4-9128-BCF7F8BE2ACF}" dt="2026-02-04T12:19:20.312" v="1835" actId="1035"/>
            <ac:spMkLst>
              <pc:docMk/>
              <pc:sldMasterMk cId="3370741382" sldId="2147483778"/>
              <pc:sldLayoutMk cId="1432437821" sldId="2147483782"/>
              <ac:spMk id="6" creationId="{37231930-EE26-879F-5A7B-1DAD2F1CAB82}"/>
            </ac:spMkLst>
          </pc:spChg>
          <pc:spChg chg="add mod">
            <ac:chgData name="PERROTIN Thierry" userId="d5ab62bd-e030-48ea-8310-ab6bdcf6057e" providerId="ADAL" clId="{C7D550EB-647B-4CB4-9128-BCF7F8BE2ACF}" dt="2026-02-04T12:19:20.312" v="1835" actId="1035"/>
            <ac:spMkLst>
              <pc:docMk/>
              <pc:sldMasterMk cId="3370741382" sldId="2147483778"/>
              <pc:sldLayoutMk cId="1432437821" sldId="2147483782"/>
              <ac:spMk id="7" creationId="{B0B29068-5761-F56D-DCA5-A67988C01A15}"/>
            </ac:spMkLst>
          </pc:spChg>
          <pc:spChg chg="mod ord">
            <ac:chgData name="PERROTIN Thierry" userId="d5ab62bd-e030-48ea-8310-ab6bdcf6057e" providerId="ADAL" clId="{C7D550EB-647B-4CB4-9128-BCF7F8BE2ACF}" dt="2026-02-04T12:20:49.923" v="1868" actId="20577"/>
            <ac:spMkLst>
              <pc:docMk/>
              <pc:sldMasterMk cId="3370741382" sldId="2147483778"/>
              <pc:sldLayoutMk cId="1432437821" sldId="2147483782"/>
              <ac:spMk id="14" creationId="{8195EDA6-DE5E-D306-5C45-72749B57B90D}"/>
            </ac:spMkLst>
          </pc:spChg>
          <pc:spChg chg="mod">
            <ac:chgData name="PERROTIN Thierry" userId="d5ab62bd-e030-48ea-8310-ab6bdcf6057e" providerId="ADAL" clId="{C7D550EB-647B-4CB4-9128-BCF7F8BE2ACF}" dt="2026-02-04T12:19:20.312" v="1835" actId="1035"/>
            <ac:spMkLst>
              <pc:docMk/>
              <pc:sldMasterMk cId="3370741382" sldId="2147483778"/>
              <pc:sldLayoutMk cId="1432437821" sldId="2147483782"/>
              <ac:spMk id="15" creationId="{49F0CBE3-C604-1280-2956-E3A184ED1651}"/>
            </ac:spMkLst>
          </pc:spChg>
          <pc:picChg chg="mod">
            <ac:chgData name="PERROTIN Thierry" userId="d5ab62bd-e030-48ea-8310-ab6bdcf6057e" providerId="ADAL" clId="{C7D550EB-647B-4CB4-9128-BCF7F8BE2ACF}" dt="2026-02-04T12:19:27.826" v="1837" actId="14100"/>
            <ac:picMkLst>
              <pc:docMk/>
              <pc:sldMasterMk cId="3370741382" sldId="2147483778"/>
              <pc:sldLayoutMk cId="1432437821" sldId="2147483782"/>
              <ac:picMk id="12" creationId="{A2321378-CE60-6C11-F164-790A1E74D1A4}"/>
            </ac:picMkLst>
          </pc:picChg>
        </pc:sldLayoutChg>
        <pc:sldLayoutChg chg="delSp modSp add mod modTransition">
          <pc:chgData name="PERROTIN Thierry" userId="d5ab62bd-e030-48ea-8310-ab6bdcf6057e" providerId="ADAL" clId="{C7D550EB-647B-4CB4-9128-BCF7F8BE2ACF}" dt="2026-02-04T12:20:59.986" v="1888" actId="20577"/>
          <pc:sldLayoutMkLst>
            <pc:docMk/>
            <pc:sldMasterMk cId="3370741382" sldId="2147483778"/>
            <pc:sldLayoutMk cId="1544354959" sldId="2147483783"/>
          </pc:sldLayoutMkLst>
          <pc:spChg chg="mod">
            <ac:chgData name="PERROTIN Thierry" userId="d5ab62bd-e030-48ea-8310-ab6bdcf6057e" providerId="ADAL" clId="{C7D550EB-647B-4CB4-9128-BCF7F8BE2ACF}" dt="2026-02-04T12:20:59.986" v="1888" actId="20577"/>
            <ac:spMkLst>
              <pc:docMk/>
              <pc:sldMasterMk cId="3370741382" sldId="2147483778"/>
              <pc:sldLayoutMk cId="1544354959" sldId="2147483783"/>
              <ac:spMk id="18" creationId="{33948A35-510C-5C11-FD9C-0259F6B832D6}"/>
            </ac:spMkLst>
          </pc:spChg>
          <pc:spChg chg="mod">
            <ac:chgData name="PERROTIN Thierry" userId="d5ab62bd-e030-48ea-8310-ab6bdcf6057e" providerId="ADAL" clId="{C7D550EB-647B-4CB4-9128-BCF7F8BE2ACF}" dt="2026-02-04T12:19:05.543" v="1829" actId="403"/>
            <ac:spMkLst>
              <pc:docMk/>
              <pc:sldMasterMk cId="3370741382" sldId="2147483778"/>
              <pc:sldLayoutMk cId="1544354959" sldId="2147483783"/>
              <ac:spMk id="20" creationId="{C9FBAC4F-F724-D4E4-40E6-F06D618A20D5}"/>
            </ac:spMkLst>
          </pc:spChg>
        </pc:sldLayoutChg>
        <pc:sldLayoutChg chg="addSp delSp modSp mod ord">
          <pc:chgData name="PERROTIN Thierry" userId="d5ab62bd-e030-48ea-8310-ab6bdcf6057e" providerId="ADAL" clId="{C7D550EB-647B-4CB4-9128-BCF7F8BE2ACF}" dt="2026-02-04T14:48:03.677" v="1947" actId="20577"/>
          <pc:sldLayoutMkLst>
            <pc:docMk/>
            <pc:sldMasterMk cId="3370741382" sldId="2147483778"/>
            <pc:sldLayoutMk cId="4278210608" sldId="2147483784"/>
          </pc:sldLayoutMkLst>
          <pc:spChg chg="mod">
            <ac:chgData name="PERROTIN Thierry" userId="d5ab62bd-e030-48ea-8310-ab6bdcf6057e" providerId="ADAL" clId="{C7D550EB-647B-4CB4-9128-BCF7F8BE2ACF}" dt="2026-02-04T13:59:12.482" v="1899" actId="14100"/>
            <ac:spMkLst>
              <pc:docMk/>
              <pc:sldMasterMk cId="3370741382" sldId="2147483778"/>
              <pc:sldLayoutMk cId="4278210608" sldId="2147483784"/>
              <ac:spMk id="2" creationId="{0E09E562-82FB-C91D-0EBE-C2E288E07562}"/>
            </ac:spMkLst>
          </pc:spChg>
          <pc:spChg chg="add mod">
            <ac:chgData name="PERROTIN Thierry" userId="d5ab62bd-e030-48ea-8310-ab6bdcf6057e" providerId="ADAL" clId="{C7D550EB-647B-4CB4-9128-BCF7F8BE2ACF}" dt="2026-02-04T14:48:03.677" v="1947" actId="20577"/>
            <ac:spMkLst>
              <pc:docMk/>
              <pc:sldMasterMk cId="3370741382" sldId="2147483778"/>
              <pc:sldLayoutMk cId="4278210608" sldId="2147483784"/>
              <ac:spMk id="7" creationId="{06D2B962-86F8-ABD9-B7DC-8878B322BA6E}"/>
            </ac:spMkLst>
          </pc:spChg>
          <pc:picChg chg="mod">
            <ac:chgData name="PERROTIN Thierry" userId="d5ab62bd-e030-48ea-8310-ab6bdcf6057e" providerId="ADAL" clId="{C7D550EB-647B-4CB4-9128-BCF7F8BE2ACF}" dt="2026-02-04T13:59:46.524" v="1904" actId="1037"/>
            <ac:picMkLst>
              <pc:docMk/>
              <pc:sldMasterMk cId="3370741382" sldId="2147483778"/>
              <pc:sldLayoutMk cId="4278210608" sldId="2147483784"/>
              <ac:picMk id="5" creationId="{2ED30C18-2049-D600-DAA3-104680889234}"/>
            </ac:picMkLst>
          </pc:picChg>
          <pc:picChg chg="mod">
            <ac:chgData name="PERROTIN Thierry" userId="d5ab62bd-e030-48ea-8310-ab6bdcf6057e" providerId="ADAL" clId="{C7D550EB-647B-4CB4-9128-BCF7F8BE2ACF}" dt="2026-02-04T14:02:00.381" v="1906" actId="1076"/>
            <ac:picMkLst>
              <pc:docMk/>
              <pc:sldMasterMk cId="3370741382" sldId="2147483778"/>
              <pc:sldLayoutMk cId="4278210608" sldId="2147483784"/>
              <ac:picMk id="6" creationId="{BA6A17AF-7CD1-CA83-E1CE-416DB9109344}"/>
            </ac:picMkLst>
          </pc:picChg>
          <pc:cxnChg chg="add mod">
            <ac:chgData name="PERROTIN Thierry" userId="d5ab62bd-e030-48ea-8310-ab6bdcf6057e" providerId="ADAL" clId="{C7D550EB-647B-4CB4-9128-BCF7F8BE2ACF}" dt="2026-02-04T14:37:18.395" v="1926" actId="1582"/>
            <ac:cxnSpMkLst>
              <pc:docMk/>
              <pc:sldMasterMk cId="3370741382" sldId="2147483778"/>
              <pc:sldLayoutMk cId="4278210608" sldId="2147483784"/>
              <ac:cxnSpMk id="9" creationId="{C67FE94D-EB6F-3684-309B-6F4BB9844782}"/>
            </ac:cxnSpMkLst>
          </pc:cxnChg>
        </pc:sldLayoutChg>
        <pc:sldLayoutChg chg="addSp delSp modSp mod">
          <pc:chgData name="PERROTIN Thierry" userId="d5ab62bd-e030-48ea-8310-ab6bdcf6057e" providerId="ADAL" clId="{C7D550EB-647B-4CB4-9128-BCF7F8BE2ACF}" dt="2026-02-04T11:59:03.266" v="1608" actId="14100"/>
          <pc:sldLayoutMkLst>
            <pc:docMk/>
            <pc:sldMasterMk cId="3370741382" sldId="2147483778"/>
            <pc:sldLayoutMk cId="1519458867" sldId="2147483788"/>
          </pc:sldLayoutMkLst>
        </pc:sldLayoutChg>
      </pc:sldMasterChg>
      <pc:sldMasterChg chg="mod">
        <pc:chgData name="PERROTIN Thierry" userId="d5ab62bd-e030-48ea-8310-ab6bdcf6057e" providerId="ADAL" clId="{C7D550EB-647B-4CB4-9128-BCF7F8BE2ACF}" dt="2026-02-04T15:18:25.752" v="2121" actId="6014"/>
        <pc:sldMasterMkLst>
          <pc:docMk/>
          <pc:sldMasterMk cId="659039044" sldId="2147483785"/>
        </pc:sldMasterMkLst>
      </pc:sldMasterChg>
      <pc:sldMasterChg chg="modSp mod modSldLayout">
        <pc:chgData name="PERROTIN Thierry" userId="d5ab62bd-e030-48ea-8310-ab6bdcf6057e" providerId="ADAL" clId="{C7D550EB-647B-4CB4-9128-BCF7F8BE2ACF}" dt="2026-02-04T15:18:30.481" v="2122" actId="6014"/>
        <pc:sldMasterMkLst>
          <pc:docMk/>
          <pc:sldMasterMk cId="812291707" sldId="2147483790"/>
        </pc:sldMasterMkLst>
        <pc:spChg chg="mod">
          <ac:chgData name="PERROTIN Thierry" userId="d5ab62bd-e030-48ea-8310-ab6bdcf6057e" providerId="ADAL" clId="{C7D550EB-647B-4CB4-9128-BCF7F8BE2ACF}" dt="2026-02-04T14:48:26.370" v="1958" actId="20577"/>
          <ac:spMkLst>
            <pc:docMk/>
            <pc:sldMasterMk cId="812291707" sldId="2147483790"/>
            <ac:spMk id="12" creationId="{3A0CBF8C-E830-D1F4-50E6-C051B66E6842}"/>
          </ac:spMkLst>
        </pc:spChg>
        <pc:sldLayoutChg chg="modSp mod">
          <pc:chgData name="PERROTIN Thierry" userId="d5ab62bd-e030-48ea-8310-ab6bdcf6057e" providerId="ADAL" clId="{C7D550EB-647B-4CB4-9128-BCF7F8BE2ACF}" dt="2026-02-04T14:48:36.658" v="1966" actId="20577"/>
          <pc:sldLayoutMkLst>
            <pc:docMk/>
            <pc:sldMasterMk cId="812291707" sldId="2147483790"/>
            <pc:sldLayoutMk cId="2872534283" sldId="2147483791"/>
          </pc:sldLayoutMkLst>
          <pc:spChg chg="mod">
            <ac:chgData name="PERROTIN Thierry" userId="d5ab62bd-e030-48ea-8310-ab6bdcf6057e" providerId="ADAL" clId="{C7D550EB-647B-4CB4-9128-BCF7F8BE2ACF}" dt="2026-02-04T14:48:36.658" v="1966" actId="20577"/>
            <ac:spMkLst>
              <pc:docMk/>
              <pc:sldMasterMk cId="812291707" sldId="2147483790"/>
              <pc:sldLayoutMk cId="2872534283" sldId="2147483791"/>
              <ac:spMk id="7" creationId="{06D2B962-86F8-ABD9-B7DC-8878B322BA6E}"/>
            </ac:spMkLst>
          </pc:spChg>
        </pc:sldLayoutChg>
      </pc:sldMasterChg>
      <pc:sldMasterChg chg="modSp mod modSldLayout">
        <pc:chgData name="PERROTIN Thierry" userId="d5ab62bd-e030-48ea-8310-ab6bdcf6057e" providerId="ADAL" clId="{C7D550EB-647B-4CB4-9128-BCF7F8BE2ACF}" dt="2026-02-04T15:15:16.787" v="2004" actId="6014"/>
        <pc:sldMasterMkLst>
          <pc:docMk/>
          <pc:sldMasterMk cId="853350350" sldId="2147483795"/>
        </pc:sldMasterMkLst>
        <pc:spChg chg="mod">
          <ac:chgData name="PERROTIN Thierry" userId="d5ab62bd-e030-48ea-8310-ab6bdcf6057e" providerId="ADAL" clId="{C7D550EB-647B-4CB4-9128-BCF7F8BE2ACF}" dt="2026-02-04T14:58:46.842" v="1993" actId="14100"/>
          <ac:spMkLst>
            <pc:docMk/>
            <pc:sldMasterMk cId="853350350" sldId="2147483795"/>
            <ac:spMk id="12" creationId="{3A0CBF8C-E830-D1F4-50E6-C051B66E6842}"/>
          </ac:spMkLst>
        </pc:spChg>
        <pc:sldLayoutChg chg="modSp mod">
          <pc:chgData name="PERROTIN Thierry" userId="d5ab62bd-e030-48ea-8310-ab6bdcf6057e" providerId="ADAL" clId="{C7D550EB-647B-4CB4-9128-BCF7F8BE2ACF}" dt="2026-02-04T15:14:24.689" v="2001" actId="404"/>
          <pc:sldLayoutMkLst>
            <pc:docMk/>
            <pc:sldMasterMk cId="853350350" sldId="2147483795"/>
            <pc:sldLayoutMk cId="2314245072" sldId="2147483796"/>
          </pc:sldLayoutMkLst>
          <pc:spChg chg="mod">
            <ac:chgData name="PERROTIN Thierry" userId="d5ab62bd-e030-48ea-8310-ab6bdcf6057e" providerId="ADAL" clId="{C7D550EB-647B-4CB4-9128-BCF7F8BE2ACF}" dt="2026-02-04T15:14:24.689" v="2001" actId="404"/>
            <ac:spMkLst>
              <pc:docMk/>
              <pc:sldMasterMk cId="853350350" sldId="2147483795"/>
              <pc:sldLayoutMk cId="2314245072" sldId="2147483796"/>
              <ac:spMk id="7" creationId="{06D2B962-86F8-ABD9-B7DC-8878B322BA6E}"/>
            </ac:spMkLst>
          </pc:spChg>
        </pc:sldLayoutChg>
      </pc:sldMasterChg>
      <pc:sldMasterChg chg="modSp mod modSldLayout">
        <pc:chgData name="PERROTIN Thierry" userId="d5ab62bd-e030-48ea-8310-ab6bdcf6057e" providerId="ADAL" clId="{C7D550EB-647B-4CB4-9128-BCF7F8BE2ACF}" dt="2026-02-04T15:15:47.233" v="2041" actId="20577"/>
        <pc:sldMasterMkLst>
          <pc:docMk/>
          <pc:sldMasterMk cId="1643687297" sldId="2147483800"/>
        </pc:sldMasterMkLst>
        <pc:spChg chg="mod">
          <ac:chgData name="PERROTIN Thierry" userId="d5ab62bd-e030-48ea-8310-ab6bdcf6057e" providerId="ADAL" clId="{C7D550EB-647B-4CB4-9128-BCF7F8BE2ACF}" dt="2026-02-04T15:15:31.564" v="2022" actId="20577"/>
          <ac:spMkLst>
            <pc:docMk/>
            <pc:sldMasterMk cId="1643687297" sldId="2147483800"/>
            <ac:spMk id="12" creationId="{3A0CBF8C-E830-D1F4-50E6-C051B66E6842}"/>
          </ac:spMkLst>
        </pc:spChg>
        <pc:sldLayoutChg chg="modSp mod">
          <pc:chgData name="PERROTIN Thierry" userId="d5ab62bd-e030-48ea-8310-ab6bdcf6057e" providerId="ADAL" clId="{C7D550EB-647B-4CB4-9128-BCF7F8BE2ACF}" dt="2026-02-04T15:15:47.233" v="2041" actId="20577"/>
          <pc:sldLayoutMkLst>
            <pc:docMk/>
            <pc:sldMasterMk cId="1643687297" sldId="2147483800"/>
            <pc:sldLayoutMk cId="3614464452" sldId="2147483801"/>
          </pc:sldLayoutMkLst>
          <pc:spChg chg="mod">
            <ac:chgData name="PERROTIN Thierry" userId="d5ab62bd-e030-48ea-8310-ab6bdcf6057e" providerId="ADAL" clId="{C7D550EB-647B-4CB4-9128-BCF7F8BE2ACF}" dt="2026-02-04T15:15:47.233" v="2041" actId="20577"/>
            <ac:spMkLst>
              <pc:docMk/>
              <pc:sldMasterMk cId="1643687297" sldId="2147483800"/>
              <pc:sldLayoutMk cId="3614464452" sldId="2147483801"/>
              <ac:spMk id="7" creationId="{06D2B962-86F8-ABD9-B7DC-8878B322BA6E}"/>
            </ac:spMkLst>
          </pc:spChg>
        </pc:sldLayoutChg>
      </pc:sldMasterChg>
      <pc:sldMasterChg chg="modSp mod modSldLayout">
        <pc:chgData name="PERROTIN Thierry" userId="d5ab62bd-e030-48ea-8310-ab6bdcf6057e" providerId="ADAL" clId="{C7D550EB-647B-4CB4-9128-BCF7F8BE2ACF}" dt="2026-02-04T15:16:18.574" v="2069" actId="6549"/>
        <pc:sldMasterMkLst>
          <pc:docMk/>
          <pc:sldMasterMk cId="2793813319" sldId="2147483805"/>
        </pc:sldMasterMkLst>
        <pc:spChg chg="mod">
          <ac:chgData name="PERROTIN Thierry" userId="d5ab62bd-e030-48ea-8310-ab6bdcf6057e" providerId="ADAL" clId="{C7D550EB-647B-4CB4-9128-BCF7F8BE2ACF}" dt="2026-02-04T15:16:07.848" v="2055" actId="20577"/>
          <ac:spMkLst>
            <pc:docMk/>
            <pc:sldMasterMk cId="2793813319" sldId="2147483805"/>
            <ac:spMk id="12" creationId="{3A0CBF8C-E830-D1F4-50E6-C051B66E6842}"/>
          </ac:spMkLst>
        </pc:spChg>
        <pc:sldLayoutChg chg="modSp mod">
          <pc:chgData name="PERROTIN Thierry" userId="d5ab62bd-e030-48ea-8310-ab6bdcf6057e" providerId="ADAL" clId="{C7D550EB-647B-4CB4-9128-BCF7F8BE2ACF}" dt="2026-02-04T15:16:18.574" v="2069" actId="6549"/>
          <pc:sldLayoutMkLst>
            <pc:docMk/>
            <pc:sldMasterMk cId="2793813319" sldId="2147483805"/>
            <pc:sldLayoutMk cId="4168981249" sldId="2147483806"/>
          </pc:sldLayoutMkLst>
          <pc:spChg chg="mod">
            <ac:chgData name="PERROTIN Thierry" userId="d5ab62bd-e030-48ea-8310-ab6bdcf6057e" providerId="ADAL" clId="{C7D550EB-647B-4CB4-9128-BCF7F8BE2ACF}" dt="2026-02-04T15:16:18.574" v="2069" actId="6549"/>
            <ac:spMkLst>
              <pc:docMk/>
              <pc:sldMasterMk cId="2793813319" sldId="2147483805"/>
              <pc:sldLayoutMk cId="4168981249" sldId="2147483806"/>
              <ac:spMk id="7" creationId="{06D2B962-86F8-ABD9-B7DC-8878B322BA6E}"/>
            </ac:spMkLst>
          </pc:spChg>
        </pc:sldLayoutChg>
      </pc:sldMasterChg>
      <pc:sldMasterChg chg="modSp mod modSldLayout">
        <pc:chgData name="PERROTIN Thierry" userId="d5ab62bd-e030-48ea-8310-ab6bdcf6057e" providerId="ADAL" clId="{C7D550EB-647B-4CB4-9128-BCF7F8BE2ACF}" dt="2026-02-04T15:17:04.791" v="2120" actId="20577"/>
        <pc:sldMasterMkLst>
          <pc:docMk/>
          <pc:sldMasterMk cId="3197093480" sldId="2147483810"/>
        </pc:sldMasterMkLst>
        <pc:spChg chg="mod">
          <ac:chgData name="PERROTIN Thierry" userId="d5ab62bd-e030-48ea-8310-ab6bdcf6057e" providerId="ADAL" clId="{C7D550EB-647B-4CB4-9128-BCF7F8BE2ACF}" dt="2026-02-04T15:16:46.486" v="2095" actId="20577"/>
          <ac:spMkLst>
            <pc:docMk/>
            <pc:sldMasterMk cId="3197093480" sldId="2147483810"/>
            <ac:spMk id="12" creationId="{3A0CBF8C-E830-D1F4-50E6-C051B66E6842}"/>
          </ac:spMkLst>
        </pc:spChg>
        <pc:sldLayoutChg chg="modSp mod">
          <pc:chgData name="PERROTIN Thierry" userId="d5ab62bd-e030-48ea-8310-ab6bdcf6057e" providerId="ADAL" clId="{C7D550EB-647B-4CB4-9128-BCF7F8BE2ACF}" dt="2026-02-04T15:17:04.791" v="2120" actId="20577"/>
          <pc:sldLayoutMkLst>
            <pc:docMk/>
            <pc:sldMasterMk cId="3197093480" sldId="2147483810"/>
            <pc:sldLayoutMk cId="2802302886" sldId="2147483811"/>
          </pc:sldLayoutMkLst>
          <pc:spChg chg="mod">
            <ac:chgData name="PERROTIN Thierry" userId="d5ab62bd-e030-48ea-8310-ab6bdcf6057e" providerId="ADAL" clId="{C7D550EB-647B-4CB4-9128-BCF7F8BE2ACF}" dt="2026-02-04T15:17:04.791" v="2120" actId="20577"/>
            <ac:spMkLst>
              <pc:docMk/>
              <pc:sldMasterMk cId="3197093480" sldId="2147483810"/>
              <pc:sldLayoutMk cId="2802302886" sldId="2147483811"/>
              <ac:spMk id="7" creationId="{06D2B962-86F8-ABD9-B7DC-8878B322BA6E}"/>
            </ac:spMkLst>
          </pc:spChg>
        </pc:sldLayoutChg>
      </pc:sldMasterChg>
    </pc:docChg>
  </pc:docChgLst>
  <pc:docChgLst>
    <pc:chgData name="PERROTIN Thierry" userId="d5ab62bd-e030-48ea-8310-ab6bdcf6057e" providerId="ADAL" clId="{8729AACA-4F6E-4AB9-B7C0-05E95E0C69BA}"/>
    <pc:docChg chg="custSel addSld delSld modSld">
      <pc:chgData name="PERROTIN Thierry" userId="d5ab62bd-e030-48ea-8310-ab6bdcf6057e" providerId="ADAL" clId="{8729AACA-4F6E-4AB9-B7C0-05E95E0C69BA}" dt="2026-02-03T11:20:15.165" v="23" actId="47"/>
      <pc:docMkLst>
        <pc:docMk/>
      </pc:docMkLst>
      <pc:sldChg chg="del">
        <pc:chgData name="PERROTIN Thierry" userId="d5ab62bd-e030-48ea-8310-ab6bdcf6057e" providerId="ADAL" clId="{8729AACA-4F6E-4AB9-B7C0-05E95E0C69BA}" dt="2026-02-03T11:20:15.165" v="23" actId="47"/>
        <pc:sldMkLst>
          <pc:docMk/>
          <pc:sldMk cId="4138302963" sldId="268"/>
        </pc:sldMkLst>
      </pc:sldChg>
      <pc:sldChg chg="del">
        <pc:chgData name="PERROTIN Thierry" userId="d5ab62bd-e030-48ea-8310-ab6bdcf6057e" providerId="ADAL" clId="{8729AACA-4F6E-4AB9-B7C0-05E95E0C69BA}" dt="2026-02-03T11:20:15.165" v="23" actId="47"/>
        <pc:sldMkLst>
          <pc:docMk/>
          <pc:sldMk cId="1243025028" sldId="271"/>
        </pc:sldMkLst>
      </pc:sldChg>
      <pc:sldChg chg="del">
        <pc:chgData name="PERROTIN Thierry" userId="d5ab62bd-e030-48ea-8310-ab6bdcf6057e" providerId="ADAL" clId="{8729AACA-4F6E-4AB9-B7C0-05E95E0C69BA}" dt="2026-02-03T11:18:40.948" v="1" actId="47"/>
        <pc:sldMkLst>
          <pc:docMk/>
          <pc:sldMk cId="768145937" sldId="272"/>
        </pc:sldMkLst>
      </pc:sldChg>
      <pc:sldChg chg="del">
        <pc:chgData name="PERROTIN Thierry" userId="d5ab62bd-e030-48ea-8310-ab6bdcf6057e" providerId="ADAL" clId="{8729AACA-4F6E-4AB9-B7C0-05E95E0C69BA}" dt="2026-02-03T11:20:15.165" v="23" actId="47"/>
        <pc:sldMkLst>
          <pc:docMk/>
          <pc:sldMk cId="3823908962" sldId="2147375815"/>
        </pc:sldMkLst>
      </pc:sldChg>
      <pc:sldChg chg="del">
        <pc:chgData name="PERROTIN Thierry" userId="d5ab62bd-e030-48ea-8310-ab6bdcf6057e" providerId="ADAL" clId="{8729AACA-4F6E-4AB9-B7C0-05E95E0C69BA}" dt="2026-02-03T11:20:15.165" v="23" actId="47"/>
        <pc:sldMkLst>
          <pc:docMk/>
          <pc:sldMk cId="667304719" sldId="2147375864"/>
        </pc:sldMkLst>
      </pc:sldChg>
      <pc:sldChg chg="del">
        <pc:chgData name="PERROTIN Thierry" userId="d5ab62bd-e030-48ea-8310-ab6bdcf6057e" providerId="ADAL" clId="{8729AACA-4F6E-4AB9-B7C0-05E95E0C69BA}" dt="2026-02-03T11:20:15.165" v="23" actId="47"/>
        <pc:sldMkLst>
          <pc:docMk/>
          <pc:sldMk cId="2679301288" sldId="2147375874"/>
        </pc:sldMkLst>
      </pc:sldChg>
      <pc:sldChg chg="del">
        <pc:chgData name="PERROTIN Thierry" userId="d5ab62bd-e030-48ea-8310-ab6bdcf6057e" providerId="ADAL" clId="{8729AACA-4F6E-4AB9-B7C0-05E95E0C69BA}" dt="2026-02-03T11:20:15.165" v="23" actId="47"/>
        <pc:sldMkLst>
          <pc:docMk/>
          <pc:sldMk cId="684528583" sldId="2147376419"/>
        </pc:sldMkLst>
      </pc:sldChg>
      <pc:sldChg chg="del">
        <pc:chgData name="PERROTIN Thierry" userId="d5ab62bd-e030-48ea-8310-ab6bdcf6057e" providerId="ADAL" clId="{8729AACA-4F6E-4AB9-B7C0-05E95E0C69BA}" dt="2026-02-03T11:20:15.165" v="23" actId="47"/>
        <pc:sldMkLst>
          <pc:docMk/>
          <pc:sldMk cId="4108829463" sldId="2147376437"/>
        </pc:sldMkLst>
      </pc:sldChg>
      <pc:sldChg chg="del">
        <pc:chgData name="PERROTIN Thierry" userId="d5ab62bd-e030-48ea-8310-ab6bdcf6057e" providerId="ADAL" clId="{8729AACA-4F6E-4AB9-B7C0-05E95E0C69BA}" dt="2026-02-03T11:20:15.165" v="23" actId="47"/>
        <pc:sldMkLst>
          <pc:docMk/>
          <pc:sldMk cId="2049263232" sldId="2147376441"/>
        </pc:sldMkLst>
      </pc:sldChg>
      <pc:sldChg chg="del">
        <pc:chgData name="PERROTIN Thierry" userId="d5ab62bd-e030-48ea-8310-ab6bdcf6057e" providerId="ADAL" clId="{8729AACA-4F6E-4AB9-B7C0-05E95E0C69BA}" dt="2026-02-03T11:20:15.165" v="23" actId="47"/>
        <pc:sldMkLst>
          <pc:docMk/>
          <pc:sldMk cId="1669528638" sldId="2147376685"/>
        </pc:sldMkLst>
      </pc:sldChg>
      <pc:sldChg chg="del">
        <pc:chgData name="PERROTIN Thierry" userId="d5ab62bd-e030-48ea-8310-ab6bdcf6057e" providerId="ADAL" clId="{8729AACA-4F6E-4AB9-B7C0-05E95E0C69BA}" dt="2026-02-03T11:20:15.165" v="23" actId="47"/>
        <pc:sldMkLst>
          <pc:docMk/>
          <pc:sldMk cId="2195588355" sldId="2147376686"/>
        </pc:sldMkLst>
      </pc:sldChg>
      <pc:sldChg chg="del">
        <pc:chgData name="PERROTIN Thierry" userId="d5ab62bd-e030-48ea-8310-ab6bdcf6057e" providerId="ADAL" clId="{8729AACA-4F6E-4AB9-B7C0-05E95E0C69BA}" dt="2026-02-03T11:20:15.165" v="23" actId="47"/>
        <pc:sldMkLst>
          <pc:docMk/>
          <pc:sldMk cId="4023901623" sldId="2147376689"/>
        </pc:sldMkLst>
      </pc:sldChg>
      <pc:sldChg chg="del">
        <pc:chgData name="PERROTIN Thierry" userId="d5ab62bd-e030-48ea-8310-ab6bdcf6057e" providerId="ADAL" clId="{8729AACA-4F6E-4AB9-B7C0-05E95E0C69BA}" dt="2026-02-03T11:20:15.165" v="23" actId="47"/>
        <pc:sldMkLst>
          <pc:docMk/>
          <pc:sldMk cId="1545641457" sldId="2147376690"/>
        </pc:sldMkLst>
      </pc:sldChg>
      <pc:sldChg chg="new">
        <pc:chgData name="PERROTIN Thierry" userId="d5ab62bd-e030-48ea-8310-ab6bdcf6057e" providerId="ADAL" clId="{8729AACA-4F6E-4AB9-B7C0-05E95E0C69BA}" dt="2026-02-03T11:18:38.763" v="0" actId="680"/>
        <pc:sldMkLst>
          <pc:docMk/>
          <pc:sldMk cId="4175573644" sldId="2147376691"/>
        </pc:sldMkLst>
      </pc:sldChg>
      <pc:sldChg chg="new">
        <pc:chgData name="PERROTIN Thierry" userId="d5ab62bd-e030-48ea-8310-ab6bdcf6057e" providerId="ADAL" clId="{8729AACA-4F6E-4AB9-B7C0-05E95E0C69BA}" dt="2026-02-03T11:18:43.821" v="2" actId="680"/>
        <pc:sldMkLst>
          <pc:docMk/>
          <pc:sldMk cId="1932201611" sldId="2147376692"/>
        </pc:sldMkLst>
      </pc:sldChg>
      <pc:sldChg chg="new">
        <pc:chgData name="PERROTIN Thierry" userId="d5ab62bd-e030-48ea-8310-ab6bdcf6057e" providerId="ADAL" clId="{8729AACA-4F6E-4AB9-B7C0-05E95E0C69BA}" dt="2026-02-03T11:18:45.612" v="3" actId="680"/>
        <pc:sldMkLst>
          <pc:docMk/>
          <pc:sldMk cId="3619359791" sldId="2147376693"/>
        </pc:sldMkLst>
      </pc:sldChg>
      <pc:sldChg chg="new">
        <pc:chgData name="PERROTIN Thierry" userId="d5ab62bd-e030-48ea-8310-ab6bdcf6057e" providerId="ADAL" clId="{8729AACA-4F6E-4AB9-B7C0-05E95E0C69BA}" dt="2026-02-03T11:18:47.061" v="4" actId="680"/>
        <pc:sldMkLst>
          <pc:docMk/>
          <pc:sldMk cId="3374036492" sldId="2147376694"/>
        </pc:sldMkLst>
      </pc:sldChg>
      <pc:sldChg chg="new">
        <pc:chgData name="PERROTIN Thierry" userId="d5ab62bd-e030-48ea-8310-ab6bdcf6057e" providerId="ADAL" clId="{8729AACA-4F6E-4AB9-B7C0-05E95E0C69BA}" dt="2026-02-03T11:18:48.368" v="5" actId="680"/>
        <pc:sldMkLst>
          <pc:docMk/>
          <pc:sldMk cId="1561270589" sldId="2147376695"/>
        </pc:sldMkLst>
      </pc:sldChg>
      <pc:sldChg chg="new">
        <pc:chgData name="PERROTIN Thierry" userId="d5ab62bd-e030-48ea-8310-ab6bdcf6057e" providerId="ADAL" clId="{8729AACA-4F6E-4AB9-B7C0-05E95E0C69BA}" dt="2026-02-03T11:18:52.218" v="6" actId="680"/>
        <pc:sldMkLst>
          <pc:docMk/>
          <pc:sldMk cId="1008952466" sldId="2147376696"/>
        </pc:sldMkLst>
      </pc:sldChg>
      <pc:sldChg chg="new">
        <pc:chgData name="PERROTIN Thierry" userId="d5ab62bd-e030-48ea-8310-ab6bdcf6057e" providerId="ADAL" clId="{8729AACA-4F6E-4AB9-B7C0-05E95E0C69BA}" dt="2026-02-03T11:18:54.246" v="7" actId="680"/>
        <pc:sldMkLst>
          <pc:docMk/>
          <pc:sldMk cId="3426927442" sldId="2147376697"/>
        </pc:sldMkLst>
      </pc:sldChg>
      <pc:sldChg chg="delSp new mod">
        <pc:chgData name="PERROTIN Thierry" userId="d5ab62bd-e030-48ea-8310-ab6bdcf6057e" providerId="ADAL" clId="{8729AACA-4F6E-4AB9-B7C0-05E95E0C69BA}" dt="2026-02-03T11:19:07.825" v="10" actId="478"/>
        <pc:sldMkLst>
          <pc:docMk/>
          <pc:sldMk cId="726395648" sldId="2147376698"/>
        </pc:sldMkLst>
      </pc:sldChg>
      <pc:sldChg chg="new">
        <pc:chgData name="PERROTIN Thierry" userId="d5ab62bd-e030-48ea-8310-ab6bdcf6057e" providerId="ADAL" clId="{8729AACA-4F6E-4AB9-B7C0-05E95E0C69BA}" dt="2026-02-03T11:18:58.621" v="9" actId="680"/>
        <pc:sldMkLst>
          <pc:docMk/>
          <pc:sldMk cId="3203469336" sldId="2147376699"/>
        </pc:sldMkLst>
      </pc:sldChg>
      <pc:sldChg chg="new del">
        <pc:chgData name="PERROTIN Thierry" userId="d5ab62bd-e030-48ea-8310-ab6bdcf6057e" providerId="ADAL" clId="{8729AACA-4F6E-4AB9-B7C0-05E95E0C69BA}" dt="2026-02-03T11:19:39.071" v="12" actId="47"/>
        <pc:sldMkLst>
          <pc:docMk/>
          <pc:sldMk cId="399585438" sldId="2147376700"/>
        </pc:sldMkLst>
      </pc:sldChg>
      <pc:sldChg chg="new">
        <pc:chgData name="PERROTIN Thierry" userId="d5ab62bd-e030-48ea-8310-ab6bdcf6057e" providerId="ADAL" clId="{8729AACA-4F6E-4AB9-B7C0-05E95E0C69BA}" dt="2026-02-03T11:19:45.316" v="13" actId="680"/>
        <pc:sldMkLst>
          <pc:docMk/>
          <pc:sldMk cId="1983968237" sldId="2147376700"/>
        </pc:sldMkLst>
      </pc:sldChg>
      <pc:sldChg chg="new">
        <pc:chgData name="PERROTIN Thierry" userId="d5ab62bd-e030-48ea-8310-ab6bdcf6057e" providerId="ADAL" clId="{8729AACA-4F6E-4AB9-B7C0-05E95E0C69BA}" dt="2026-02-03T11:19:47.800" v="14" actId="680"/>
        <pc:sldMkLst>
          <pc:docMk/>
          <pc:sldMk cId="1014143540" sldId="2147376701"/>
        </pc:sldMkLst>
      </pc:sldChg>
      <pc:sldChg chg="new">
        <pc:chgData name="PERROTIN Thierry" userId="d5ab62bd-e030-48ea-8310-ab6bdcf6057e" providerId="ADAL" clId="{8729AACA-4F6E-4AB9-B7C0-05E95E0C69BA}" dt="2026-02-03T11:19:50.188" v="15" actId="680"/>
        <pc:sldMkLst>
          <pc:docMk/>
          <pc:sldMk cId="4124651774" sldId="2147376702"/>
        </pc:sldMkLst>
      </pc:sldChg>
      <pc:sldChg chg="new">
        <pc:chgData name="PERROTIN Thierry" userId="d5ab62bd-e030-48ea-8310-ab6bdcf6057e" providerId="ADAL" clId="{8729AACA-4F6E-4AB9-B7C0-05E95E0C69BA}" dt="2026-02-03T11:19:52.281" v="16" actId="680"/>
        <pc:sldMkLst>
          <pc:docMk/>
          <pc:sldMk cId="983585557" sldId="2147376703"/>
        </pc:sldMkLst>
      </pc:sldChg>
      <pc:sldChg chg="new">
        <pc:chgData name="PERROTIN Thierry" userId="d5ab62bd-e030-48ea-8310-ab6bdcf6057e" providerId="ADAL" clId="{8729AACA-4F6E-4AB9-B7C0-05E95E0C69BA}" dt="2026-02-03T11:19:56.846" v="17" actId="680"/>
        <pc:sldMkLst>
          <pc:docMk/>
          <pc:sldMk cId="974612959" sldId="2147376704"/>
        </pc:sldMkLst>
      </pc:sldChg>
      <pc:sldChg chg="new">
        <pc:chgData name="PERROTIN Thierry" userId="d5ab62bd-e030-48ea-8310-ab6bdcf6057e" providerId="ADAL" clId="{8729AACA-4F6E-4AB9-B7C0-05E95E0C69BA}" dt="2026-02-03T11:19:59.094" v="18" actId="680"/>
        <pc:sldMkLst>
          <pc:docMk/>
          <pc:sldMk cId="1648204628" sldId="2147376705"/>
        </pc:sldMkLst>
      </pc:sldChg>
      <pc:sldChg chg="new">
        <pc:chgData name="PERROTIN Thierry" userId="d5ab62bd-e030-48ea-8310-ab6bdcf6057e" providerId="ADAL" clId="{8729AACA-4F6E-4AB9-B7C0-05E95E0C69BA}" dt="2026-02-03T11:20:00.874" v="19" actId="680"/>
        <pc:sldMkLst>
          <pc:docMk/>
          <pc:sldMk cId="3331444539" sldId="2147376706"/>
        </pc:sldMkLst>
      </pc:sldChg>
      <pc:sldChg chg="new">
        <pc:chgData name="PERROTIN Thierry" userId="d5ab62bd-e030-48ea-8310-ab6bdcf6057e" providerId="ADAL" clId="{8729AACA-4F6E-4AB9-B7C0-05E95E0C69BA}" dt="2026-02-03T11:20:02.650" v="20" actId="680"/>
        <pc:sldMkLst>
          <pc:docMk/>
          <pc:sldMk cId="4267802394" sldId="2147376707"/>
        </pc:sldMkLst>
      </pc:sldChg>
      <pc:sldChg chg="new">
        <pc:chgData name="PERROTIN Thierry" userId="d5ab62bd-e030-48ea-8310-ab6bdcf6057e" providerId="ADAL" clId="{8729AACA-4F6E-4AB9-B7C0-05E95E0C69BA}" dt="2026-02-03T11:20:04.151" v="21" actId="680"/>
        <pc:sldMkLst>
          <pc:docMk/>
          <pc:sldMk cId="2123990550" sldId="2147376708"/>
        </pc:sldMkLst>
      </pc:sldChg>
      <pc:sldChg chg="new">
        <pc:chgData name="PERROTIN Thierry" userId="d5ab62bd-e030-48ea-8310-ab6bdcf6057e" providerId="ADAL" clId="{8729AACA-4F6E-4AB9-B7C0-05E95E0C69BA}" dt="2026-02-03T11:20:05.693" v="22" actId="680"/>
        <pc:sldMkLst>
          <pc:docMk/>
          <pc:sldMk cId="1183669642" sldId="2147376709"/>
        </pc:sldMkLst>
      </pc:sldChg>
    </pc:docChg>
  </pc:docChgLst>
  <pc:docChgLst>
    <pc:chgData name="PERROTIN Thierry" userId="d5ab62bd-e030-48ea-8310-ab6bdcf6057e" providerId="ADAL" clId="{4245B13B-4DD0-4DBE-B828-0173DC22107F}"/>
    <pc:docChg chg="undo custSel modSld modMainMaster">
      <pc:chgData name="PERROTIN Thierry" userId="d5ab62bd-e030-48ea-8310-ab6bdcf6057e" providerId="ADAL" clId="{4245B13B-4DD0-4DBE-B828-0173DC22107F}" dt="2026-02-03T11:17:00.983" v="853" actId="20577"/>
      <pc:docMkLst>
        <pc:docMk/>
      </pc:docMkLst>
      <pc:sldChg chg="addSp delSp modSp mod chgLayout">
        <pc:chgData name="PERROTIN Thierry" userId="d5ab62bd-e030-48ea-8310-ab6bdcf6057e" providerId="ADAL" clId="{4245B13B-4DD0-4DBE-B828-0173DC22107F}" dt="2026-02-03T10:46:12.034" v="132" actId="700"/>
        <pc:sldMkLst>
          <pc:docMk/>
          <pc:sldMk cId="4138302963" sldId="268"/>
        </pc:sldMkLst>
      </pc:sldChg>
      <pc:sldChg chg="modSp mod">
        <pc:chgData name="PERROTIN Thierry" userId="d5ab62bd-e030-48ea-8310-ab6bdcf6057e" providerId="ADAL" clId="{4245B13B-4DD0-4DBE-B828-0173DC22107F}" dt="2026-02-03T10:41:34.055" v="100" actId="20577"/>
        <pc:sldMkLst>
          <pc:docMk/>
          <pc:sldMk cId="3823908962" sldId="2147375815"/>
        </pc:sldMkLst>
      </pc:sldChg>
      <pc:sldChg chg="modSp mod chgLayout">
        <pc:chgData name="PERROTIN Thierry" userId="d5ab62bd-e030-48ea-8310-ab6bdcf6057e" providerId="ADAL" clId="{4245B13B-4DD0-4DBE-B828-0173DC22107F}" dt="2026-02-03T10:35:10.794" v="5" actId="700"/>
        <pc:sldMkLst>
          <pc:docMk/>
          <pc:sldMk cId="4108829463" sldId="2147376437"/>
        </pc:sldMkLst>
      </pc:sldChg>
      <pc:sldChg chg="addSp delSp modSp mod modClrScheme chgLayout">
        <pc:chgData name="PERROTIN Thierry" userId="d5ab62bd-e030-48ea-8310-ab6bdcf6057e" providerId="ADAL" clId="{4245B13B-4DD0-4DBE-B828-0173DC22107F}" dt="2026-02-03T11:17:00.983" v="853" actId="20577"/>
        <pc:sldMkLst>
          <pc:docMk/>
          <pc:sldMk cId="2049263232" sldId="2147376441"/>
        </pc:sldMkLst>
      </pc:sldChg>
      <pc:sldChg chg="addSp modSp mod">
        <pc:chgData name="PERROTIN Thierry" userId="d5ab62bd-e030-48ea-8310-ab6bdcf6057e" providerId="ADAL" clId="{4245B13B-4DD0-4DBE-B828-0173DC22107F}" dt="2026-02-03T10:44:47.843" v="130"/>
        <pc:sldMkLst>
          <pc:docMk/>
          <pc:sldMk cId="4023901623" sldId="2147376689"/>
        </pc:sldMkLst>
      </pc:sldChg>
      <pc:sldMasterChg chg="modSldLayout sldLayoutOrd">
        <pc:chgData name="PERROTIN Thierry" userId="d5ab62bd-e030-48ea-8310-ab6bdcf6057e" providerId="ADAL" clId="{4245B13B-4DD0-4DBE-B828-0173DC22107F}" dt="2026-02-03T11:10:06.394" v="835" actId="1036"/>
        <pc:sldMasterMkLst>
          <pc:docMk/>
          <pc:sldMasterMk cId="639883835" sldId="2147483662"/>
        </pc:sldMasterMkLst>
        <pc:sldLayoutChg chg="addSp delSp modSp mod ord">
          <pc:chgData name="PERROTIN Thierry" userId="d5ab62bd-e030-48ea-8310-ab6bdcf6057e" providerId="ADAL" clId="{4245B13B-4DD0-4DBE-B828-0173DC22107F}" dt="2026-02-03T11:10:06.394" v="835" actId="1036"/>
          <pc:sldLayoutMkLst>
            <pc:docMk/>
            <pc:sldMasterMk cId="639883835" sldId="2147483662"/>
            <pc:sldLayoutMk cId="2434744637" sldId="2147483777"/>
          </pc:sldLayoutMkLst>
          <pc:spChg chg="mod ord">
            <ac:chgData name="PERROTIN Thierry" userId="d5ab62bd-e030-48ea-8310-ab6bdcf6057e" providerId="ADAL" clId="{4245B13B-4DD0-4DBE-B828-0173DC22107F}" dt="2026-02-03T11:10:06.394" v="835" actId="1036"/>
            <ac:spMkLst>
              <pc:docMk/>
              <pc:sldMasterMk cId="639883835" sldId="2147483662"/>
              <pc:sldLayoutMk cId="2434744637" sldId="2147483777"/>
              <ac:spMk id="3" creationId="{528ED8ED-DE6B-5233-87B4-7988454A1A33}"/>
            </ac:spMkLst>
          </pc:spChg>
          <pc:spChg chg="add mod">
            <ac:chgData name="PERROTIN Thierry" userId="d5ab62bd-e030-48ea-8310-ab6bdcf6057e" providerId="ADAL" clId="{4245B13B-4DD0-4DBE-B828-0173DC22107F}" dt="2026-02-03T11:10:06.394" v="835" actId="1036"/>
            <ac:spMkLst>
              <pc:docMk/>
              <pc:sldMasterMk cId="639883835" sldId="2147483662"/>
              <pc:sldLayoutMk cId="2434744637" sldId="2147483777"/>
              <ac:spMk id="4" creationId="{F883E903-376E-0DA3-3E23-344DF3DA09FE}"/>
            </ac:spMkLst>
          </pc:spChg>
          <pc:spChg chg="add mod">
            <ac:chgData name="PERROTIN Thierry" userId="d5ab62bd-e030-48ea-8310-ab6bdcf6057e" providerId="ADAL" clId="{4245B13B-4DD0-4DBE-B828-0173DC22107F}" dt="2026-02-03T11:10:06.394" v="835" actId="1036"/>
            <ac:spMkLst>
              <pc:docMk/>
              <pc:sldMasterMk cId="639883835" sldId="2147483662"/>
              <pc:sldLayoutMk cId="2434744637" sldId="2147483777"/>
              <ac:spMk id="6" creationId="{C7F52E09-7553-69B9-1291-06B0F9C1A408}"/>
            </ac:spMkLst>
          </pc:spChg>
          <pc:spChg chg="add mod">
            <ac:chgData name="PERROTIN Thierry" userId="d5ab62bd-e030-48ea-8310-ab6bdcf6057e" providerId="ADAL" clId="{4245B13B-4DD0-4DBE-B828-0173DC22107F}" dt="2026-02-03T11:10:06.394" v="835" actId="1036"/>
            <ac:spMkLst>
              <pc:docMk/>
              <pc:sldMasterMk cId="639883835" sldId="2147483662"/>
              <pc:sldLayoutMk cId="2434744637" sldId="2147483777"/>
              <ac:spMk id="7" creationId="{7C26B5E6-5220-2510-FF74-EF63DBD87FF4}"/>
            </ac:spMkLst>
          </pc:spChg>
          <pc:spChg chg="add mod">
            <ac:chgData name="PERROTIN Thierry" userId="d5ab62bd-e030-48ea-8310-ab6bdcf6057e" providerId="ADAL" clId="{4245B13B-4DD0-4DBE-B828-0173DC22107F}" dt="2026-02-03T11:10:06.394" v="835" actId="1036"/>
            <ac:spMkLst>
              <pc:docMk/>
              <pc:sldMasterMk cId="639883835" sldId="2147483662"/>
              <pc:sldLayoutMk cId="2434744637" sldId="2147483777"/>
              <ac:spMk id="8" creationId="{72F36023-24E0-A8F5-6F3C-FF5D2AEBF7FC}"/>
            </ac:spMkLst>
          </pc:spChg>
          <pc:spChg chg="add mod">
            <ac:chgData name="PERROTIN Thierry" userId="d5ab62bd-e030-48ea-8310-ab6bdcf6057e" providerId="ADAL" clId="{4245B13B-4DD0-4DBE-B828-0173DC22107F}" dt="2026-02-03T11:10:06.394" v="835" actId="1036"/>
            <ac:spMkLst>
              <pc:docMk/>
              <pc:sldMasterMk cId="639883835" sldId="2147483662"/>
              <pc:sldLayoutMk cId="2434744637" sldId="2147483777"/>
              <ac:spMk id="10" creationId="{8CD5F9A3-EEC5-101F-E5F6-B80D7DD2814B}"/>
            </ac:spMkLst>
          </pc:spChg>
          <pc:picChg chg="mod">
            <ac:chgData name="PERROTIN Thierry" userId="d5ab62bd-e030-48ea-8310-ab6bdcf6057e" providerId="ADAL" clId="{4245B13B-4DD0-4DBE-B828-0173DC22107F}" dt="2026-02-03T11:07:54.961" v="678"/>
            <ac:picMkLst>
              <pc:docMk/>
              <pc:sldMasterMk cId="639883835" sldId="2147483662"/>
              <pc:sldLayoutMk cId="2434744637" sldId="2147483777"/>
              <ac:picMk id="5" creationId="{09F4AC2E-75F8-16A3-4ED6-1BFEC4A8906C}"/>
            </ac:picMkLst>
          </pc:picChg>
        </pc:sldLayoutChg>
      </pc:sldMasterChg>
      <pc:sldMasterChg chg="addSldLayout modSldLayout sldLayoutOrd">
        <pc:chgData name="PERROTIN Thierry" userId="d5ab62bd-e030-48ea-8310-ab6bdcf6057e" providerId="ADAL" clId="{4245B13B-4DD0-4DBE-B828-0173DC22107F}" dt="2026-02-03T11:03:53.956" v="576" actId="20578"/>
        <pc:sldMasterMkLst>
          <pc:docMk/>
          <pc:sldMasterMk cId="362624163" sldId="2147483759"/>
        </pc:sldMasterMkLst>
        <pc:sldLayoutChg chg="addSp delSp modSp mod">
          <pc:chgData name="PERROTIN Thierry" userId="d5ab62bd-e030-48ea-8310-ab6bdcf6057e" providerId="ADAL" clId="{4245B13B-4DD0-4DBE-B828-0173DC22107F}" dt="2026-02-03T10:35:44.299" v="28" actId="14100"/>
          <pc:sldLayoutMkLst>
            <pc:docMk/>
            <pc:sldMasterMk cId="362624163" sldId="2147483759"/>
            <pc:sldLayoutMk cId="833468054" sldId="2147483765"/>
          </pc:sldLayoutMkLst>
          <pc:spChg chg="mod">
            <ac:chgData name="PERROTIN Thierry" userId="d5ab62bd-e030-48ea-8310-ab6bdcf6057e" providerId="ADAL" clId="{4245B13B-4DD0-4DBE-B828-0173DC22107F}" dt="2026-02-03T10:35:44.299" v="28" actId="14100"/>
            <ac:spMkLst>
              <pc:docMk/>
              <pc:sldMasterMk cId="362624163" sldId="2147483759"/>
              <pc:sldLayoutMk cId="833468054" sldId="2147483765"/>
              <ac:spMk id="3" creationId="{63E611AC-BD97-C918-CEA3-2BEB32CE827F}"/>
            </ac:spMkLst>
          </pc:spChg>
          <pc:spChg chg="add mod">
            <ac:chgData name="PERROTIN Thierry" userId="d5ab62bd-e030-48ea-8310-ab6bdcf6057e" providerId="ADAL" clId="{4245B13B-4DD0-4DBE-B828-0173DC22107F}" dt="2026-02-03T10:35:38.890" v="27"/>
            <ac:spMkLst>
              <pc:docMk/>
              <pc:sldMasterMk cId="362624163" sldId="2147483759"/>
              <pc:sldLayoutMk cId="833468054" sldId="2147483765"/>
              <ac:spMk id="6" creationId="{5D459E83-E3AB-6D13-4819-06724C48988C}"/>
            </ac:spMkLst>
          </pc:spChg>
        </pc:sldLayoutChg>
        <pc:sldLayoutChg chg="addSp delSp modSp mod ord">
          <pc:chgData name="PERROTIN Thierry" userId="d5ab62bd-e030-48ea-8310-ab6bdcf6057e" providerId="ADAL" clId="{4245B13B-4DD0-4DBE-B828-0173DC22107F}" dt="2026-02-03T10:36:28.063" v="39"/>
          <pc:sldLayoutMkLst>
            <pc:docMk/>
            <pc:sldMasterMk cId="362624163" sldId="2147483759"/>
            <pc:sldLayoutMk cId="889408827" sldId="2147483766"/>
          </pc:sldLayoutMkLst>
          <pc:spChg chg="add mod">
            <ac:chgData name="PERROTIN Thierry" userId="d5ab62bd-e030-48ea-8310-ab6bdcf6057e" providerId="ADAL" clId="{4245B13B-4DD0-4DBE-B828-0173DC22107F}" dt="2026-02-03T10:36:28.063" v="39"/>
            <ac:spMkLst>
              <pc:docMk/>
              <pc:sldMasterMk cId="362624163" sldId="2147483759"/>
              <pc:sldLayoutMk cId="889408827" sldId="2147483766"/>
              <ac:spMk id="2" creationId="{FFE19CBC-198D-6DCB-8173-C96E4CA2235D}"/>
            </ac:spMkLst>
          </pc:spChg>
          <pc:spChg chg="add mod">
            <ac:chgData name="PERROTIN Thierry" userId="d5ab62bd-e030-48ea-8310-ab6bdcf6057e" providerId="ADAL" clId="{4245B13B-4DD0-4DBE-B828-0173DC22107F}" dt="2026-02-03T10:36:28.063" v="39"/>
            <ac:spMkLst>
              <pc:docMk/>
              <pc:sldMasterMk cId="362624163" sldId="2147483759"/>
              <pc:sldLayoutMk cId="889408827" sldId="2147483766"/>
              <ac:spMk id="3" creationId="{528ED8ED-DE6B-5233-87B4-7988454A1A33}"/>
            </ac:spMkLst>
          </pc:spChg>
        </pc:sldLayoutChg>
        <pc:sldLayoutChg chg="addSp delSp modSp mod ord">
          <pc:chgData name="PERROTIN Thierry" userId="d5ab62bd-e030-48ea-8310-ab6bdcf6057e" providerId="ADAL" clId="{4245B13B-4DD0-4DBE-B828-0173DC22107F}" dt="2026-02-03T10:36:22.325" v="37" actId="14100"/>
          <pc:sldLayoutMkLst>
            <pc:docMk/>
            <pc:sldMasterMk cId="362624163" sldId="2147483759"/>
            <pc:sldLayoutMk cId="642884591" sldId="2147483767"/>
          </pc:sldLayoutMkLst>
          <pc:spChg chg="add mod">
            <ac:chgData name="PERROTIN Thierry" userId="d5ab62bd-e030-48ea-8310-ab6bdcf6057e" providerId="ADAL" clId="{4245B13B-4DD0-4DBE-B828-0173DC22107F}" dt="2026-02-03T10:36:22.325" v="37" actId="14100"/>
            <ac:spMkLst>
              <pc:docMk/>
              <pc:sldMasterMk cId="362624163" sldId="2147483759"/>
              <pc:sldLayoutMk cId="642884591" sldId="2147483767"/>
              <ac:spMk id="2" creationId="{B6E9348A-E186-80F4-FD82-3BF92574C409}"/>
            </ac:spMkLst>
          </pc:spChg>
          <pc:spChg chg="mod">
            <ac:chgData name="PERROTIN Thierry" userId="d5ab62bd-e030-48ea-8310-ab6bdcf6057e" providerId="ADAL" clId="{4245B13B-4DD0-4DBE-B828-0173DC22107F}" dt="2026-02-03T10:36:14.040" v="35" actId="14100"/>
            <ac:spMkLst>
              <pc:docMk/>
              <pc:sldMasterMk cId="362624163" sldId="2147483759"/>
              <pc:sldLayoutMk cId="642884591" sldId="2147483767"/>
              <ac:spMk id="8" creationId="{8BE527F0-9DE0-CF59-2788-79A377EA5ABB}"/>
            </ac:spMkLst>
          </pc:spChg>
        </pc:sldLayoutChg>
        <pc:sldLayoutChg chg="addSp delSp modSp mod">
          <pc:chgData name="PERROTIN Thierry" userId="d5ab62bd-e030-48ea-8310-ab6bdcf6057e" providerId="ADAL" clId="{4245B13B-4DD0-4DBE-B828-0173DC22107F}" dt="2026-02-03T10:37:09.080" v="51" actId="1036"/>
          <pc:sldLayoutMkLst>
            <pc:docMk/>
            <pc:sldMasterMk cId="362624163" sldId="2147483759"/>
            <pc:sldLayoutMk cId="743229452" sldId="2147483769"/>
          </pc:sldLayoutMkLst>
          <pc:spChg chg="add mod">
            <ac:chgData name="PERROTIN Thierry" userId="d5ab62bd-e030-48ea-8310-ab6bdcf6057e" providerId="ADAL" clId="{4245B13B-4DD0-4DBE-B828-0173DC22107F}" dt="2026-02-03T10:37:09.080" v="51" actId="1036"/>
            <ac:spMkLst>
              <pc:docMk/>
              <pc:sldMasterMk cId="362624163" sldId="2147483759"/>
              <pc:sldLayoutMk cId="743229452" sldId="2147483769"/>
              <ac:spMk id="2" creationId="{BECA2508-7CDF-0BF4-A229-820566DC50FE}"/>
            </ac:spMkLst>
          </pc:spChg>
          <pc:spChg chg="add mod">
            <ac:chgData name="PERROTIN Thierry" userId="d5ab62bd-e030-48ea-8310-ab6bdcf6057e" providerId="ADAL" clId="{4245B13B-4DD0-4DBE-B828-0173DC22107F}" dt="2026-02-03T10:37:02.749" v="44" actId="14100"/>
            <ac:spMkLst>
              <pc:docMk/>
              <pc:sldMasterMk cId="362624163" sldId="2147483759"/>
              <pc:sldLayoutMk cId="743229452" sldId="2147483769"/>
              <ac:spMk id="4" creationId="{FFA13FDD-0659-497B-4798-6439431025BF}"/>
            </ac:spMkLst>
          </pc:spChg>
        </pc:sldLayoutChg>
        <pc:sldLayoutChg chg="addSp delSp modSp mod">
          <pc:chgData name="PERROTIN Thierry" userId="d5ab62bd-e030-48ea-8310-ab6bdcf6057e" providerId="ADAL" clId="{4245B13B-4DD0-4DBE-B828-0173DC22107F}" dt="2026-02-03T10:36:40.468" v="41"/>
          <pc:sldLayoutMkLst>
            <pc:docMk/>
            <pc:sldMasterMk cId="362624163" sldId="2147483759"/>
            <pc:sldLayoutMk cId="2244409797" sldId="2147483770"/>
          </pc:sldLayoutMkLst>
          <pc:spChg chg="add mod">
            <ac:chgData name="PERROTIN Thierry" userId="d5ab62bd-e030-48ea-8310-ab6bdcf6057e" providerId="ADAL" clId="{4245B13B-4DD0-4DBE-B828-0173DC22107F}" dt="2026-02-03T10:36:40.468" v="41"/>
            <ac:spMkLst>
              <pc:docMk/>
              <pc:sldMasterMk cId="362624163" sldId="2147483759"/>
              <pc:sldLayoutMk cId="2244409797" sldId="2147483770"/>
              <ac:spMk id="10" creationId="{0FF82411-6C79-F08A-BD18-66626935D64B}"/>
            </ac:spMkLst>
          </pc:spChg>
          <pc:spChg chg="add mod">
            <ac:chgData name="PERROTIN Thierry" userId="d5ab62bd-e030-48ea-8310-ab6bdcf6057e" providerId="ADAL" clId="{4245B13B-4DD0-4DBE-B828-0173DC22107F}" dt="2026-02-03T10:36:40.468" v="41"/>
            <ac:spMkLst>
              <pc:docMk/>
              <pc:sldMasterMk cId="362624163" sldId="2147483759"/>
              <pc:sldLayoutMk cId="2244409797" sldId="2147483770"/>
              <ac:spMk id="11" creationId="{140D8FCB-1D8A-E5D6-B0E1-B7B0DD95DABA}"/>
            </ac:spMkLst>
          </pc:spChg>
        </pc:sldLayoutChg>
        <pc:sldLayoutChg chg="modSp mod">
          <pc:chgData name="PERROTIN Thierry" userId="d5ab62bd-e030-48ea-8310-ab6bdcf6057e" providerId="ADAL" clId="{4245B13B-4DD0-4DBE-B828-0173DC22107F}" dt="2026-02-03T10:35:31.396" v="25" actId="14100"/>
          <pc:sldLayoutMkLst>
            <pc:docMk/>
            <pc:sldMasterMk cId="362624163" sldId="2147483759"/>
            <pc:sldLayoutMk cId="3219574099" sldId="2147483771"/>
          </pc:sldLayoutMkLst>
          <pc:spChg chg="mod">
            <ac:chgData name="PERROTIN Thierry" userId="d5ab62bd-e030-48ea-8310-ab6bdcf6057e" providerId="ADAL" clId="{4245B13B-4DD0-4DBE-B828-0173DC22107F}" dt="2026-02-03T10:35:26.910" v="24" actId="1035"/>
            <ac:spMkLst>
              <pc:docMk/>
              <pc:sldMasterMk cId="362624163" sldId="2147483759"/>
              <pc:sldLayoutMk cId="3219574099" sldId="2147483771"/>
              <ac:spMk id="2" creationId="{AC3581EB-2E3C-0C37-3D4F-D68BBD9B71F5}"/>
            </ac:spMkLst>
          </pc:spChg>
          <pc:spChg chg="mod">
            <ac:chgData name="PERROTIN Thierry" userId="d5ab62bd-e030-48ea-8310-ab6bdcf6057e" providerId="ADAL" clId="{4245B13B-4DD0-4DBE-B828-0173DC22107F}" dt="2026-02-03T10:35:31.396" v="25" actId="14100"/>
            <ac:spMkLst>
              <pc:docMk/>
              <pc:sldMasterMk cId="362624163" sldId="2147483759"/>
              <pc:sldLayoutMk cId="3219574099" sldId="2147483771"/>
              <ac:spMk id="3" creationId="{63E611AC-BD97-C918-CEA3-2BEB32CE827F}"/>
            </ac:spMkLst>
          </pc:spChg>
        </pc:sldLayoutChg>
        <pc:sldLayoutChg chg="addSp delSp modSp add mod modTransition">
          <pc:chgData name="PERROTIN Thierry" userId="d5ab62bd-e030-48ea-8310-ab6bdcf6057e" providerId="ADAL" clId="{4245B13B-4DD0-4DBE-B828-0173DC22107F}" dt="2026-02-03T10:57:19.741" v="391" actId="1076"/>
          <pc:sldLayoutMkLst>
            <pc:docMk/>
            <pc:sldMasterMk cId="362624163" sldId="2147483759"/>
            <pc:sldLayoutMk cId="1838092051" sldId="2147483772"/>
          </pc:sldLayoutMkLst>
        </pc:sldLayoutChg>
        <pc:sldLayoutChg chg="delSp modSp mod">
          <pc:chgData name="PERROTIN Thierry" userId="d5ab62bd-e030-48ea-8310-ab6bdcf6057e" providerId="ADAL" clId="{4245B13B-4DD0-4DBE-B828-0173DC22107F}" dt="2026-02-03T11:01:50.470" v="522" actId="1038"/>
          <pc:sldLayoutMkLst>
            <pc:docMk/>
            <pc:sldMasterMk cId="362624163" sldId="2147483759"/>
            <pc:sldLayoutMk cId="258739651" sldId="2147483773"/>
          </pc:sldLayoutMkLst>
          <pc:spChg chg="mod">
            <ac:chgData name="PERROTIN Thierry" userId="d5ab62bd-e030-48ea-8310-ab6bdcf6057e" providerId="ADAL" clId="{4245B13B-4DD0-4DBE-B828-0173DC22107F}" dt="2026-02-03T11:01:50.470" v="522" actId="1038"/>
            <ac:spMkLst>
              <pc:docMk/>
              <pc:sldMasterMk cId="362624163" sldId="2147483759"/>
              <pc:sldLayoutMk cId="258739651" sldId="2147483773"/>
              <ac:spMk id="7" creationId="{B15431E6-2FCC-067C-7607-49D26E6C1E5D}"/>
            </ac:spMkLst>
          </pc:spChg>
          <pc:spChg chg="mod">
            <ac:chgData name="PERROTIN Thierry" userId="d5ab62bd-e030-48ea-8310-ab6bdcf6057e" providerId="ADAL" clId="{4245B13B-4DD0-4DBE-B828-0173DC22107F}" dt="2026-02-03T11:01:50.470" v="522" actId="1038"/>
            <ac:spMkLst>
              <pc:docMk/>
              <pc:sldMasterMk cId="362624163" sldId="2147483759"/>
              <pc:sldLayoutMk cId="258739651" sldId="2147483773"/>
              <ac:spMk id="8" creationId="{BE99D23B-C509-EE48-4A32-5F94DF4AFB3D}"/>
            </ac:spMkLst>
          </pc:spChg>
          <pc:spChg chg="mod">
            <ac:chgData name="PERROTIN Thierry" userId="d5ab62bd-e030-48ea-8310-ab6bdcf6057e" providerId="ADAL" clId="{4245B13B-4DD0-4DBE-B828-0173DC22107F}" dt="2026-02-03T11:01:50.470" v="522" actId="1038"/>
            <ac:spMkLst>
              <pc:docMk/>
              <pc:sldMasterMk cId="362624163" sldId="2147483759"/>
              <pc:sldLayoutMk cId="258739651" sldId="2147483773"/>
              <ac:spMk id="23" creationId="{4CF5A517-C80A-A51A-07A8-2AEDFFE2E31F}"/>
            </ac:spMkLst>
          </pc:spChg>
          <pc:grpChg chg="mod">
            <ac:chgData name="PERROTIN Thierry" userId="d5ab62bd-e030-48ea-8310-ab6bdcf6057e" providerId="ADAL" clId="{4245B13B-4DD0-4DBE-B828-0173DC22107F}" dt="2026-02-03T10:58:17.879" v="397"/>
            <ac:grpSpMkLst>
              <pc:docMk/>
              <pc:sldMasterMk cId="362624163" sldId="2147483759"/>
              <pc:sldLayoutMk cId="258739651" sldId="2147483773"/>
              <ac:grpSpMk id="13" creationId="{E86BD835-3DAD-D847-FDB0-3E4FBB499B35}"/>
            </ac:grpSpMkLst>
          </pc:grpChg>
          <pc:grpChg chg="mod">
            <ac:chgData name="PERROTIN Thierry" userId="d5ab62bd-e030-48ea-8310-ab6bdcf6057e" providerId="ADAL" clId="{4245B13B-4DD0-4DBE-B828-0173DC22107F}" dt="2026-02-03T10:58:17.879" v="397"/>
            <ac:grpSpMkLst>
              <pc:docMk/>
              <pc:sldMasterMk cId="362624163" sldId="2147483759"/>
              <pc:sldLayoutMk cId="258739651" sldId="2147483773"/>
              <ac:grpSpMk id="18" creationId="{AB2FEF57-EAE0-A98A-AA0F-7AB4988A20ED}"/>
            </ac:grpSpMkLst>
          </pc:grpChg>
          <pc:picChg chg="mod">
            <ac:chgData name="PERROTIN Thierry" userId="d5ab62bd-e030-48ea-8310-ab6bdcf6057e" providerId="ADAL" clId="{4245B13B-4DD0-4DBE-B828-0173DC22107F}" dt="2026-02-03T10:58:17.879" v="397"/>
            <ac:picMkLst>
              <pc:docMk/>
              <pc:sldMasterMk cId="362624163" sldId="2147483759"/>
              <pc:sldLayoutMk cId="258739651" sldId="2147483773"/>
              <ac:picMk id="17" creationId="{1FC6DBB7-BB92-1137-918B-3BFF2C6D7353}"/>
            </ac:picMkLst>
          </pc:picChg>
          <pc:picChg chg="mod">
            <ac:chgData name="PERROTIN Thierry" userId="d5ab62bd-e030-48ea-8310-ab6bdcf6057e" providerId="ADAL" clId="{4245B13B-4DD0-4DBE-B828-0173DC22107F}" dt="2026-02-03T10:58:17.879" v="397"/>
            <ac:picMkLst>
              <pc:docMk/>
              <pc:sldMasterMk cId="362624163" sldId="2147483759"/>
              <pc:sldLayoutMk cId="258739651" sldId="2147483773"/>
              <ac:picMk id="21" creationId="{42E2AC75-1A8B-E2CA-7517-2908AAFA213A}"/>
            </ac:picMkLst>
          </pc:picChg>
          <pc:picChg chg="mod">
            <ac:chgData name="PERROTIN Thierry" userId="d5ab62bd-e030-48ea-8310-ab6bdcf6057e" providerId="ADAL" clId="{4245B13B-4DD0-4DBE-B828-0173DC22107F}" dt="2026-02-03T10:58:17.879" v="397"/>
            <ac:picMkLst>
              <pc:docMk/>
              <pc:sldMasterMk cId="362624163" sldId="2147483759"/>
              <pc:sldLayoutMk cId="258739651" sldId="2147483773"/>
              <ac:picMk id="22" creationId="{8FCE452E-4BDD-4732-CBFB-383E7BCD7D55}"/>
            </ac:picMkLst>
          </pc:picChg>
        </pc:sldLayoutChg>
        <pc:sldLayoutChg chg="delSp modSp mod">
          <pc:chgData name="PERROTIN Thierry" userId="d5ab62bd-e030-48ea-8310-ab6bdcf6057e" providerId="ADAL" clId="{4245B13B-4DD0-4DBE-B828-0173DC22107F}" dt="2026-02-03T11:01:39.411" v="519" actId="14100"/>
          <pc:sldLayoutMkLst>
            <pc:docMk/>
            <pc:sldMasterMk cId="362624163" sldId="2147483759"/>
            <pc:sldLayoutMk cId="2838377714" sldId="2147483775"/>
          </pc:sldLayoutMkLst>
          <pc:spChg chg="mod">
            <ac:chgData name="PERROTIN Thierry" userId="d5ab62bd-e030-48ea-8310-ab6bdcf6057e" providerId="ADAL" clId="{4245B13B-4DD0-4DBE-B828-0173DC22107F}" dt="2026-02-03T11:01:32.698" v="518" actId="14100"/>
            <ac:spMkLst>
              <pc:docMk/>
              <pc:sldMasterMk cId="362624163" sldId="2147483759"/>
              <pc:sldLayoutMk cId="2838377714" sldId="2147483775"/>
              <ac:spMk id="6" creationId="{BFA43C5C-2411-206A-F7C6-4659CB33CC82}"/>
            </ac:spMkLst>
          </pc:spChg>
          <pc:spChg chg="mod">
            <ac:chgData name="PERROTIN Thierry" userId="d5ab62bd-e030-48ea-8310-ab6bdcf6057e" providerId="ADAL" clId="{4245B13B-4DD0-4DBE-B828-0173DC22107F}" dt="2026-02-03T11:01:06.150" v="513" actId="12789"/>
            <ac:spMkLst>
              <pc:docMk/>
              <pc:sldMasterMk cId="362624163" sldId="2147483759"/>
              <pc:sldLayoutMk cId="2838377714" sldId="2147483775"/>
              <ac:spMk id="7" creationId="{B15431E6-2FCC-067C-7607-49D26E6C1E5D}"/>
            </ac:spMkLst>
          </pc:spChg>
          <pc:spChg chg="mod">
            <ac:chgData name="PERROTIN Thierry" userId="d5ab62bd-e030-48ea-8310-ab6bdcf6057e" providerId="ADAL" clId="{4245B13B-4DD0-4DBE-B828-0173DC22107F}" dt="2026-02-03T11:01:39.411" v="519" actId="14100"/>
            <ac:spMkLst>
              <pc:docMk/>
              <pc:sldMasterMk cId="362624163" sldId="2147483759"/>
              <pc:sldLayoutMk cId="2838377714" sldId="2147483775"/>
              <ac:spMk id="8" creationId="{BE99D23B-C509-EE48-4A32-5F94DF4AFB3D}"/>
            </ac:spMkLst>
          </pc:spChg>
          <pc:spChg chg="mod">
            <ac:chgData name="PERROTIN Thierry" userId="d5ab62bd-e030-48ea-8310-ab6bdcf6057e" providerId="ADAL" clId="{4245B13B-4DD0-4DBE-B828-0173DC22107F}" dt="2026-02-03T11:01:10.914" v="514" actId="12789"/>
            <ac:spMkLst>
              <pc:docMk/>
              <pc:sldMasterMk cId="362624163" sldId="2147483759"/>
              <pc:sldLayoutMk cId="2838377714" sldId="2147483775"/>
              <ac:spMk id="11" creationId="{8789C03F-FE2C-CC0F-5DE9-A284F9388EEF}"/>
            </ac:spMkLst>
          </pc:spChg>
          <pc:spChg chg="mod">
            <ac:chgData name="PERROTIN Thierry" userId="d5ab62bd-e030-48ea-8310-ab6bdcf6057e" providerId="ADAL" clId="{4245B13B-4DD0-4DBE-B828-0173DC22107F}" dt="2026-02-03T11:01:10.914" v="514" actId="12789"/>
            <ac:spMkLst>
              <pc:docMk/>
              <pc:sldMasterMk cId="362624163" sldId="2147483759"/>
              <pc:sldLayoutMk cId="2838377714" sldId="2147483775"/>
              <ac:spMk id="16" creationId="{DBE18237-4D0E-4F14-C903-C6EA25CB2F3E}"/>
            </ac:spMkLst>
          </pc:spChg>
          <pc:spChg chg="mod">
            <ac:chgData name="PERROTIN Thierry" userId="d5ab62bd-e030-48ea-8310-ab6bdcf6057e" providerId="ADAL" clId="{4245B13B-4DD0-4DBE-B828-0173DC22107F}" dt="2026-02-03T11:01:06.150" v="513" actId="12789"/>
            <ac:spMkLst>
              <pc:docMk/>
              <pc:sldMasterMk cId="362624163" sldId="2147483759"/>
              <pc:sldLayoutMk cId="2838377714" sldId="2147483775"/>
              <ac:spMk id="23" creationId="{4CF5A517-C80A-A51A-07A8-2AEDFFE2E31F}"/>
            </ac:spMkLst>
          </pc:spChg>
          <pc:grpChg chg="mod">
            <ac:chgData name="PERROTIN Thierry" userId="d5ab62bd-e030-48ea-8310-ab6bdcf6057e" providerId="ADAL" clId="{4245B13B-4DD0-4DBE-B828-0173DC22107F}" dt="2026-02-03T10:59:32.866" v="451"/>
            <ac:grpSpMkLst>
              <pc:docMk/>
              <pc:sldMasterMk cId="362624163" sldId="2147483759"/>
              <pc:sldLayoutMk cId="2838377714" sldId="2147483775"/>
              <ac:grpSpMk id="13" creationId="{E86BD835-3DAD-D847-FDB0-3E4FBB499B35}"/>
            </ac:grpSpMkLst>
          </pc:grpChg>
          <pc:grpChg chg="mod">
            <ac:chgData name="PERROTIN Thierry" userId="d5ab62bd-e030-48ea-8310-ab6bdcf6057e" providerId="ADAL" clId="{4245B13B-4DD0-4DBE-B828-0173DC22107F}" dt="2026-02-03T10:59:32.866" v="451"/>
            <ac:grpSpMkLst>
              <pc:docMk/>
              <pc:sldMasterMk cId="362624163" sldId="2147483759"/>
              <pc:sldLayoutMk cId="2838377714" sldId="2147483775"/>
              <ac:grpSpMk id="18" creationId="{AB2FEF57-EAE0-A98A-AA0F-7AB4988A20ED}"/>
            </ac:grpSpMkLst>
          </pc:grpChg>
          <pc:picChg chg="mod">
            <ac:chgData name="PERROTIN Thierry" userId="d5ab62bd-e030-48ea-8310-ab6bdcf6057e" providerId="ADAL" clId="{4245B13B-4DD0-4DBE-B828-0173DC22107F}" dt="2026-02-03T10:59:32.866" v="451"/>
            <ac:picMkLst>
              <pc:docMk/>
              <pc:sldMasterMk cId="362624163" sldId="2147483759"/>
              <pc:sldLayoutMk cId="2838377714" sldId="2147483775"/>
              <ac:picMk id="17" creationId="{1FC6DBB7-BB92-1137-918B-3BFF2C6D7353}"/>
            </ac:picMkLst>
          </pc:picChg>
          <pc:picChg chg="mod">
            <ac:chgData name="PERROTIN Thierry" userId="d5ab62bd-e030-48ea-8310-ab6bdcf6057e" providerId="ADAL" clId="{4245B13B-4DD0-4DBE-B828-0173DC22107F}" dt="2026-02-03T10:59:32.866" v="451"/>
            <ac:picMkLst>
              <pc:docMk/>
              <pc:sldMasterMk cId="362624163" sldId="2147483759"/>
              <pc:sldLayoutMk cId="2838377714" sldId="2147483775"/>
              <ac:picMk id="21" creationId="{42E2AC75-1A8B-E2CA-7517-2908AAFA213A}"/>
            </ac:picMkLst>
          </pc:picChg>
          <pc:picChg chg="mod">
            <ac:chgData name="PERROTIN Thierry" userId="d5ab62bd-e030-48ea-8310-ab6bdcf6057e" providerId="ADAL" clId="{4245B13B-4DD0-4DBE-B828-0173DC22107F}" dt="2026-02-03T10:59:32.866" v="451"/>
            <ac:picMkLst>
              <pc:docMk/>
              <pc:sldMasterMk cId="362624163" sldId="2147483759"/>
              <pc:sldLayoutMk cId="2838377714" sldId="2147483775"/>
              <ac:picMk id="22" creationId="{8FCE452E-4BDD-4732-CBFB-383E7BCD7D55}"/>
            </ac:picMkLst>
          </pc:picChg>
        </pc:sldLayoutChg>
        <pc:sldLayoutChg chg="modSp mod">
          <pc:chgData name="PERROTIN Thierry" userId="d5ab62bd-e030-48ea-8310-ab6bdcf6057e" providerId="ADAL" clId="{4245B13B-4DD0-4DBE-B828-0173DC22107F}" dt="2026-02-03T11:02:53.122" v="574" actId="14100"/>
          <pc:sldLayoutMkLst>
            <pc:docMk/>
            <pc:sldMasterMk cId="362624163" sldId="2147483759"/>
            <pc:sldLayoutMk cId="677762068" sldId="2147483776"/>
          </pc:sldLayoutMkLst>
          <pc:spChg chg="mod">
            <ac:chgData name="PERROTIN Thierry" userId="d5ab62bd-e030-48ea-8310-ab6bdcf6057e" providerId="ADAL" clId="{4245B13B-4DD0-4DBE-B828-0173DC22107F}" dt="2026-02-03T11:02:42.957" v="558" actId="14100"/>
            <ac:spMkLst>
              <pc:docMk/>
              <pc:sldMasterMk cId="362624163" sldId="2147483759"/>
              <pc:sldLayoutMk cId="677762068" sldId="2147483776"/>
              <ac:spMk id="6" creationId="{BFA43C5C-2411-206A-F7C6-4659CB33CC82}"/>
            </ac:spMkLst>
          </pc:spChg>
          <pc:spChg chg="mod">
            <ac:chgData name="PERROTIN Thierry" userId="d5ab62bd-e030-48ea-8310-ab6bdcf6057e" providerId="ADAL" clId="{4245B13B-4DD0-4DBE-B828-0173DC22107F}" dt="2026-02-03T11:02:30.761" v="532" actId="1038"/>
            <ac:spMkLst>
              <pc:docMk/>
              <pc:sldMasterMk cId="362624163" sldId="2147483759"/>
              <pc:sldLayoutMk cId="677762068" sldId="2147483776"/>
              <ac:spMk id="7" creationId="{B15431E6-2FCC-067C-7607-49D26E6C1E5D}"/>
            </ac:spMkLst>
          </pc:spChg>
          <pc:spChg chg="mod">
            <ac:chgData name="PERROTIN Thierry" userId="d5ab62bd-e030-48ea-8310-ab6bdcf6057e" providerId="ADAL" clId="{4245B13B-4DD0-4DBE-B828-0173DC22107F}" dt="2026-02-03T11:02:53.122" v="574" actId="14100"/>
            <ac:spMkLst>
              <pc:docMk/>
              <pc:sldMasterMk cId="362624163" sldId="2147483759"/>
              <pc:sldLayoutMk cId="677762068" sldId="2147483776"/>
              <ac:spMk id="8" creationId="{BE99D23B-C509-EE48-4A32-5F94DF4AFB3D}"/>
            </ac:spMkLst>
          </pc:spChg>
          <pc:spChg chg="mod">
            <ac:chgData name="PERROTIN Thierry" userId="d5ab62bd-e030-48ea-8310-ab6bdcf6057e" providerId="ADAL" clId="{4245B13B-4DD0-4DBE-B828-0173DC22107F}" dt="2026-02-03T11:02:30.761" v="532" actId="1038"/>
            <ac:spMkLst>
              <pc:docMk/>
              <pc:sldMasterMk cId="362624163" sldId="2147483759"/>
              <pc:sldLayoutMk cId="677762068" sldId="2147483776"/>
              <ac:spMk id="9" creationId="{CBDAB12F-9660-CB52-5B8B-230C0D1BA40C}"/>
            </ac:spMkLst>
          </pc:spChg>
          <pc:spChg chg="mod">
            <ac:chgData name="PERROTIN Thierry" userId="d5ab62bd-e030-48ea-8310-ab6bdcf6057e" providerId="ADAL" clId="{4245B13B-4DD0-4DBE-B828-0173DC22107F}" dt="2026-02-03T11:02:49.642" v="570" actId="14100"/>
            <ac:spMkLst>
              <pc:docMk/>
              <pc:sldMasterMk cId="362624163" sldId="2147483759"/>
              <pc:sldLayoutMk cId="677762068" sldId="2147483776"/>
              <ac:spMk id="10" creationId="{F1940E96-4BF9-8E69-77FB-456B9BC59801}"/>
            </ac:spMkLst>
          </pc:spChg>
          <pc:spChg chg="mod">
            <ac:chgData name="PERROTIN Thierry" userId="d5ab62bd-e030-48ea-8310-ab6bdcf6057e" providerId="ADAL" clId="{4245B13B-4DD0-4DBE-B828-0173DC22107F}" dt="2026-02-03T11:02:30.761" v="532" actId="1038"/>
            <ac:spMkLst>
              <pc:docMk/>
              <pc:sldMasterMk cId="362624163" sldId="2147483759"/>
              <pc:sldLayoutMk cId="677762068" sldId="2147483776"/>
              <ac:spMk id="11" creationId="{8789C03F-FE2C-CC0F-5DE9-A284F9388EEF}"/>
            </ac:spMkLst>
          </pc:spChg>
          <pc:spChg chg="mod">
            <ac:chgData name="PERROTIN Thierry" userId="d5ab62bd-e030-48ea-8310-ab6bdcf6057e" providerId="ADAL" clId="{4245B13B-4DD0-4DBE-B828-0173DC22107F}" dt="2026-02-03T11:02:30.761" v="532" actId="1038"/>
            <ac:spMkLst>
              <pc:docMk/>
              <pc:sldMasterMk cId="362624163" sldId="2147483759"/>
              <pc:sldLayoutMk cId="677762068" sldId="2147483776"/>
              <ac:spMk id="16" creationId="{DBE18237-4D0E-4F14-C903-C6EA25CB2F3E}"/>
            </ac:spMkLst>
          </pc:spChg>
          <pc:spChg chg="mod">
            <ac:chgData name="PERROTIN Thierry" userId="d5ab62bd-e030-48ea-8310-ab6bdcf6057e" providerId="ADAL" clId="{4245B13B-4DD0-4DBE-B828-0173DC22107F}" dt="2026-02-03T11:02:30.761" v="532" actId="1038"/>
            <ac:spMkLst>
              <pc:docMk/>
              <pc:sldMasterMk cId="362624163" sldId="2147483759"/>
              <pc:sldLayoutMk cId="677762068" sldId="2147483776"/>
              <ac:spMk id="23" creationId="{4CF5A517-C80A-A51A-07A8-2AEDFFE2E31F}"/>
            </ac:spMkLst>
          </pc:spChg>
          <pc:spChg chg="mod">
            <ac:chgData name="PERROTIN Thierry" userId="d5ab62bd-e030-48ea-8310-ab6bdcf6057e" providerId="ADAL" clId="{4245B13B-4DD0-4DBE-B828-0173DC22107F}" dt="2026-02-03T11:02:30.761" v="532" actId="1038"/>
            <ac:spMkLst>
              <pc:docMk/>
              <pc:sldMasterMk cId="362624163" sldId="2147483759"/>
              <pc:sldLayoutMk cId="677762068" sldId="2147483776"/>
              <ac:spMk id="24" creationId="{8B7DD822-B42D-43CA-379B-D60996182111}"/>
            </ac:spMkLst>
          </pc:spChg>
        </pc:sldLayoutChg>
        <pc:sldLayoutChg chg="add mod modTransition">
          <pc:chgData name="PERROTIN Thierry" userId="d5ab62bd-e030-48ea-8310-ab6bdcf6057e" providerId="ADAL" clId="{4245B13B-4DD0-4DBE-B828-0173DC22107F}" dt="2026-02-03T11:03:47.530" v="575" actId="2890"/>
          <pc:sldLayoutMkLst>
            <pc:docMk/>
            <pc:sldMasterMk cId="639883835" sldId="2147483662"/>
            <pc:sldLayoutMk cId="2434744637" sldId="2147483777"/>
          </pc:sldLayoutMkLst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b="0" i="0">
                <a:latin typeface="Fira Sans" panose="020B0503050000020004" pitchFamily="34" charset="0"/>
              </a:defRPr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b="0" i="0">
                <a:latin typeface="Fira Sans" panose="020B0503050000020004" pitchFamily="34" charset="0"/>
              </a:defRPr>
            </a:lvl1pPr>
          </a:lstStyle>
          <a:p>
            <a:fld id="{8C34E0D6-815E-454A-8280-39FACB289A0F}" type="datetimeFigureOut">
              <a:rPr lang="fr-FR"/>
              <a:pPr/>
              <a:t>09/02/2026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b="0" i="0">
                <a:latin typeface="Fira Sans" panose="020B0503050000020004" pitchFamily="34" charset="0"/>
              </a:defRPr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i="0">
                <a:latin typeface="Fira Sans" panose="020B0503050000020004" pitchFamily="34" charset="0"/>
              </a:defRPr>
            </a:lvl1pPr>
          </a:lstStyle>
          <a:p>
            <a:fld id="{BBE7BDF3-B369-CD4C-8917-BA9199C0039F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466311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b="0" i="0" kern="1200">
        <a:solidFill>
          <a:schemeClr val="tx1"/>
        </a:solidFill>
        <a:latin typeface="Fira Sans" panose="020B0503050000020004" pitchFamily="34" charset="0"/>
        <a:ea typeface="+mn-ea"/>
        <a:cs typeface="+mn-cs"/>
      </a:defRPr>
    </a:lvl1pPr>
    <a:lvl2pPr marL="457200" algn="l" defTabSz="914400" rtl="0" eaLnBrk="1" latinLnBrk="0" hangingPunct="1">
      <a:defRPr sz="1200" b="0" i="0" kern="1200">
        <a:solidFill>
          <a:schemeClr val="tx1"/>
        </a:solidFill>
        <a:latin typeface="Fira Sans" panose="020B0503050000020004" pitchFamily="34" charset="0"/>
        <a:ea typeface="+mn-ea"/>
        <a:cs typeface="+mn-cs"/>
      </a:defRPr>
    </a:lvl2pPr>
    <a:lvl3pPr marL="914400" algn="l" defTabSz="914400" rtl="0" eaLnBrk="1" latinLnBrk="0" hangingPunct="1">
      <a:defRPr sz="1200" b="0" i="0" kern="1200">
        <a:solidFill>
          <a:schemeClr val="tx1"/>
        </a:solidFill>
        <a:latin typeface="Fira Sans" panose="020B0503050000020004" pitchFamily="34" charset="0"/>
        <a:ea typeface="+mn-ea"/>
        <a:cs typeface="+mn-cs"/>
      </a:defRPr>
    </a:lvl3pPr>
    <a:lvl4pPr marL="1371600" algn="l" defTabSz="914400" rtl="0" eaLnBrk="1" latinLnBrk="0" hangingPunct="1">
      <a:defRPr sz="1200" b="0" i="0" kern="1200">
        <a:solidFill>
          <a:schemeClr val="tx1"/>
        </a:solidFill>
        <a:latin typeface="Fira Sans" panose="020B0503050000020004" pitchFamily="34" charset="0"/>
        <a:ea typeface="+mn-ea"/>
        <a:cs typeface="+mn-cs"/>
      </a:defRPr>
    </a:lvl4pPr>
    <a:lvl5pPr marL="1828800" algn="l" defTabSz="914400" rtl="0" eaLnBrk="1" latinLnBrk="0" hangingPunct="1">
      <a:defRPr sz="1200" b="0" i="0" kern="1200">
        <a:solidFill>
          <a:schemeClr val="tx1"/>
        </a:solidFill>
        <a:latin typeface="Fira Sans" panose="020B05030500000200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3.sv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14.png"/><Relationship Id="rId4" Type="http://schemas.openxmlformats.org/officeDocument/2006/relationships/image" Target="../media/image13.sv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14.png"/><Relationship Id="rId4" Type="http://schemas.openxmlformats.org/officeDocument/2006/relationships/image" Target="../media/image13.sv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14.png"/><Relationship Id="rId4" Type="http://schemas.openxmlformats.org/officeDocument/2006/relationships/image" Target="../media/image13.sv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14.png"/><Relationship Id="rId4" Type="http://schemas.openxmlformats.org/officeDocument/2006/relationships/image" Target="../media/image13.sv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14.png"/><Relationship Id="rId4" Type="http://schemas.openxmlformats.org/officeDocument/2006/relationships/image" Target="../media/image13.svg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14.png"/><Relationship Id="rId4" Type="http://schemas.openxmlformats.org/officeDocument/2006/relationships/image" Target="../media/image13.svg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14.png"/><Relationship Id="rId4" Type="http://schemas.openxmlformats.org/officeDocument/2006/relationships/image" Target="../media/image13.svg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3.svg"/><Relationship Id="rId5" Type="http://schemas.openxmlformats.org/officeDocument/2006/relationships/image" Target="../media/image2.png"/><Relationship Id="rId4" Type="http://schemas.openxmlformats.org/officeDocument/2006/relationships/image" Target="../media/image5.svg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3.sv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Relationship Id="rId6" Type="http://schemas.openxmlformats.org/officeDocument/2006/relationships/image" Target="../media/image3.svg"/><Relationship Id="rId5" Type="http://schemas.openxmlformats.org/officeDocument/2006/relationships/image" Target="../media/image2.png"/><Relationship Id="rId4" Type="http://schemas.openxmlformats.org/officeDocument/2006/relationships/image" Target="../media/image5.svg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5.xml"/><Relationship Id="rId6" Type="http://schemas.openxmlformats.org/officeDocument/2006/relationships/image" Target="../media/image3.svg"/><Relationship Id="rId5" Type="http://schemas.openxmlformats.org/officeDocument/2006/relationships/image" Target="../media/image2.png"/><Relationship Id="rId4" Type="http://schemas.openxmlformats.org/officeDocument/2006/relationships/image" Target="../media/image5.svg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5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8.svg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6.xml"/><Relationship Id="rId6" Type="http://schemas.openxmlformats.org/officeDocument/2006/relationships/image" Target="../media/image3.svg"/><Relationship Id="rId5" Type="http://schemas.openxmlformats.org/officeDocument/2006/relationships/image" Target="../media/image2.png"/><Relationship Id="rId4" Type="http://schemas.openxmlformats.org/officeDocument/2006/relationships/image" Target="../media/image5.svg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6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7.xml"/><Relationship Id="rId6" Type="http://schemas.openxmlformats.org/officeDocument/2006/relationships/image" Target="../media/image3.svg"/><Relationship Id="rId5" Type="http://schemas.openxmlformats.org/officeDocument/2006/relationships/image" Target="../media/image2.png"/><Relationship Id="rId4" Type="http://schemas.openxmlformats.org/officeDocument/2006/relationships/image" Target="../media/image5.svg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7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8.xml"/><Relationship Id="rId6" Type="http://schemas.openxmlformats.org/officeDocument/2006/relationships/image" Target="../media/image3.svg"/><Relationship Id="rId5" Type="http://schemas.openxmlformats.org/officeDocument/2006/relationships/image" Target="../media/image2.png"/><Relationship Id="rId4" Type="http://schemas.openxmlformats.org/officeDocument/2006/relationships/image" Target="../media/image5.svg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8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8.svg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9.xml"/><Relationship Id="rId6" Type="http://schemas.openxmlformats.org/officeDocument/2006/relationships/image" Target="../media/image3.svg"/><Relationship Id="rId5" Type="http://schemas.openxmlformats.org/officeDocument/2006/relationships/image" Target="../media/image2.png"/><Relationship Id="rId4" Type="http://schemas.openxmlformats.org/officeDocument/2006/relationships/image" Target="../media/image5.svg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9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8.sv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3.sv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6.png"/><Relationship Id="rId4" Type="http://schemas.openxmlformats.org/officeDocument/2006/relationships/image" Target="../media/image8.sv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6.png"/><Relationship Id="rId4" Type="http://schemas.openxmlformats.org/officeDocument/2006/relationships/image" Target="../media/image8.sv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ébut /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Une image contenant violet, violette, Caractère coloré, Graphique&#10;&#10;Description générée automatiquement">
            <a:extLst>
              <a:ext uri="{FF2B5EF4-FFF2-40B4-BE49-F238E27FC236}">
                <a16:creationId xmlns:a16="http://schemas.microsoft.com/office/drawing/2014/main" id="{678283ED-CCEE-CFB6-6B32-9AF23DF14304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6" name="Image 3">
            <a:extLst>
              <a:ext uri="{FF2B5EF4-FFF2-40B4-BE49-F238E27FC236}">
                <a16:creationId xmlns:a16="http://schemas.microsoft.com/office/drawing/2014/main" id="{BA6A17AF-7CD1-CA83-E1CE-416DB910934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2512602" y="793396"/>
            <a:ext cx="7166797" cy="3623361"/>
          </a:xfrm>
          <a:prstGeom prst="rect">
            <a:avLst/>
          </a:prstGeom>
        </p:spPr>
      </p:pic>
      <p:pic>
        <p:nvPicPr>
          <p:cNvPr id="2" name="Graphique 1">
            <a:extLst>
              <a:ext uri="{FF2B5EF4-FFF2-40B4-BE49-F238E27FC236}">
                <a16:creationId xmlns:a16="http://schemas.microsoft.com/office/drawing/2014/main" id="{22D20E08-AF6F-CF48-B7CF-94D503673B36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/>
        </p:blipFill>
        <p:spPr>
          <a:xfrm>
            <a:off x="1834952" y="5207451"/>
            <a:ext cx="3835301" cy="1091586"/>
          </a:xfrm>
          <a:prstGeom prst="rect">
            <a:avLst/>
          </a:prstGeom>
        </p:spPr>
      </p:pic>
      <p:pic>
        <p:nvPicPr>
          <p:cNvPr id="3" name="Image 2" descr="Une image contenant texte, capture d’écran, Police, logo&#10;&#10;Le contenu généré par l’IA peut être incorrect.">
            <a:extLst>
              <a:ext uri="{FF2B5EF4-FFF2-40B4-BE49-F238E27FC236}">
                <a16:creationId xmlns:a16="http://schemas.microsoft.com/office/drawing/2014/main" id="{45EF1198-6882-2AF0-39F3-6E41BFAB9290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6487893" y="5163083"/>
            <a:ext cx="4405746" cy="12543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41866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ce réservé du texte 2">
            <a:extLst>
              <a:ext uri="{FF2B5EF4-FFF2-40B4-BE49-F238E27FC236}">
                <a16:creationId xmlns:a16="http://schemas.microsoft.com/office/drawing/2014/main" id="{0FF82411-6C79-F08A-BD18-66626935D6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8740" y="1626499"/>
            <a:ext cx="10794520" cy="45504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11" name="Titre 13">
            <a:extLst>
              <a:ext uri="{FF2B5EF4-FFF2-40B4-BE49-F238E27FC236}">
                <a16:creationId xmlns:a16="http://schemas.microsoft.com/office/drawing/2014/main" id="{140D8FCB-1D8A-E5D6-B0E1-B7B0DD95DA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8740" y="211377"/>
            <a:ext cx="10794520" cy="1325563"/>
          </a:xfrm>
        </p:spPr>
        <p:txBody>
          <a:bodyPr/>
          <a:lstStyle>
            <a:lvl1pPr>
              <a:defRPr>
                <a:gradFill flip="none" rotWithShape="1">
                  <a:gsLst>
                    <a:gs pos="0">
                      <a:srgbClr val="8015EE"/>
                    </a:gs>
                    <a:gs pos="100000">
                      <a:srgbClr val="373CF5"/>
                    </a:gs>
                  </a:gsLst>
                  <a:path path="circle">
                    <a:fillToRect r="100000" b="100000"/>
                  </a:path>
                  <a:tileRect l="-100000" t="-100000"/>
                </a:gra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grpSp>
        <p:nvGrpSpPr>
          <p:cNvPr id="5" name="Groupe 4">
            <a:extLst>
              <a:ext uri="{FF2B5EF4-FFF2-40B4-BE49-F238E27FC236}">
                <a16:creationId xmlns:a16="http://schemas.microsoft.com/office/drawing/2014/main" id="{5C82D691-3378-24D9-3EFE-67D266B3D42B}"/>
              </a:ext>
            </a:extLst>
          </p:cNvPr>
          <p:cNvGrpSpPr/>
          <p:nvPr userDrawn="1"/>
        </p:nvGrpSpPr>
        <p:grpSpPr>
          <a:xfrm>
            <a:off x="0" y="4559968"/>
            <a:ext cx="12191999" cy="2298032"/>
            <a:chOff x="0" y="4559968"/>
            <a:chExt cx="12191999" cy="2298032"/>
          </a:xfrm>
        </p:grpSpPr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3650915A-B513-2E6E-0784-D8CF434ABE38}"/>
                </a:ext>
              </a:extLst>
            </p:cNvPr>
            <p:cNvPicPr/>
            <p:nvPr userDrawn="1"/>
          </p:nvPicPr>
          <p:blipFill>
            <a:blip r:embed="rId2"/>
            <a:srcRect r="9972" b="6554"/>
            <a:stretch/>
          </p:blipFill>
          <p:spPr>
            <a:xfrm>
              <a:off x="0" y="4559968"/>
              <a:ext cx="12191999" cy="2298032"/>
            </a:xfrm>
            <a:prstGeom prst="rect">
              <a:avLst/>
            </a:prstGeom>
          </p:spPr>
        </p:pic>
        <p:pic>
          <p:nvPicPr>
            <p:cNvPr id="9" name="Graphique 8">
              <a:extLst>
                <a:ext uri="{FF2B5EF4-FFF2-40B4-BE49-F238E27FC236}">
                  <a16:creationId xmlns:a16="http://schemas.microsoft.com/office/drawing/2014/main" id="{5CB5ACA8-B32E-9F16-EC88-E7863C4F059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rcRect t="47376"/>
            <a:stretch>
              <a:fillRect/>
            </a:stretch>
          </p:blipFill>
          <p:spPr>
            <a:xfrm>
              <a:off x="9512963" y="6211922"/>
              <a:ext cx="1109596" cy="379414"/>
            </a:xfrm>
            <a:prstGeom prst="rect">
              <a:avLst/>
            </a:prstGeom>
          </p:spPr>
        </p:pic>
        <p:pic>
          <p:nvPicPr>
            <p:cNvPr id="12" name="Graphique 11">
              <a:extLst>
                <a:ext uri="{FF2B5EF4-FFF2-40B4-BE49-F238E27FC236}">
                  <a16:creationId xmlns:a16="http://schemas.microsoft.com/office/drawing/2014/main" id="{F2C9D039-F2B8-FC72-B47E-C5916C56BAF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rcRect b="47375"/>
            <a:stretch>
              <a:fillRect/>
            </a:stretch>
          </p:blipFill>
          <p:spPr>
            <a:xfrm>
              <a:off x="7807257" y="6184336"/>
              <a:ext cx="1622124" cy="554668"/>
            </a:xfrm>
            <a:prstGeom prst="rect">
              <a:avLst/>
            </a:prstGeom>
          </p:spPr>
        </p:pic>
        <p:pic>
          <p:nvPicPr>
            <p:cNvPr id="13" name="Image 12" descr="Une image contenant texte, capture d’écran, Police, Graphique&#10;&#10;Le contenu généré par l’IA peut être incorrect.">
              <a:extLst>
                <a:ext uri="{FF2B5EF4-FFF2-40B4-BE49-F238E27FC236}">
                  <a16:creationId xmlns:a16="http://schemas.microsoft.com/office/drawing/2014/main" id="{A1EDC84C-FF6B-475B-386D-DF37A3A4803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/>
            <a:stretch>
              <a:fillRect/>
            </a:stretch>
          </p:blipFill>
          <p:spPr>
            <a:xfrm>
              <a:off x="10701681" y="6339247"/>
              <a:ext cx="1247390" cy="26792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2444097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e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re 13">
            <a:extLst>
              <a:ext uri="{FF2B5EF4-FFF2-40B4-BE49-F238E27FC236}">
                <a16:creationId xmlns:a16="http://schemas.microsoft.com/office/drawing/2014/main" id="{8195EDA6-DE5E-D306-5C45-72749B57B9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04936" y="365125"/>
            <a:ext cx="8306650" cy="1325563"/>
          </a:xfrm>
        </p:spPr>
        <p:txBody>
          <a:bodyPr/>
          <a:lstStyle>
            <a:lvl1pPr>
              <a:defRPr>
                <a:gradFill flip="none" rotWithShape="1">
                  <a:gsLst>
                    <a:gs pos="0">
                      <a:srgbClr val="8015EE"/>
                    </a:gs>
                    <a:gs pos="100000">
                      <a:srgbClr val="373CF5"/>
                    </a:gs>
                  </a:gsLst>
                  <a:path path="circle">
                    <a:fillToRect r="100000" b="100000"/>
                  </a:path>
                  <a:tileRect l="-100000" t="-100000"/>
                </a:gra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15" name="Espace réservé du texte 2">
            <a:extLst>
              <a:ext uri="{FF2B5EF4-FFF2-40B4-BE49-F238E27FC236}">
                <a16:creationId xmlns:a16="http://schemas.microsoft.com/office/drawing/2014/main" id="{49F0CBE3-C604-1280-2956-E3A184ED16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04936" y="1825625"/>
            <a:ext cx="830665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11" name="Espace réservé pour une image  10">
            <a:extLst>
              <a:ext uri="{FF2B5EF4-FFF2-40B4-BE49-F238E27FC236}">
                <a16:creationId xmlns:a16="http://schemas.microsoft.com/office/drawing/2014/main" id="{8789C03F-FE2C-CC0F-5DE9-A284F9388EE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365125"/>
            <a:ext cx="3111276" cy="5445681"/>
          </a:xfrm>
          <a:custGeom>
            <a:avLst/>
            <a:gdLst>
              <a:gd name="csX0" fmla="*/ 0 w 3104147"/>
              <a:gd name="csY0" fmla="*/ 0 h 5715000"/>
              <a:gd name="csX1" fmla="*/ 2586779 w 3104147"/>
              <a:gd name="csY1" fmla="*/ 0 h 5715000"/>
              <a:gd name="csX2" fmla="*/ 3104147 w 3104147"/>
              <a:gd name="csY2" fmla="*/ 517368 h 5715000"/>
              <a:gd name="csX3" fmla="*/ 3104147 w 3104147"/>
              <a:gd name="csY3" fmla="*/ 5715000 h 5715000"/>
              <a:gd name="csX4" fmla="*/ 0 w 3104147"/>
              <a:gd name="csY4" fmla="*/ 5715000 h 5715000"/>
              <a:gd name="csX5" fmla="*/ 0 w 3104147"/>
              <a:gd name="csY5" fmla="*/ 0 h 5715000"/>
              <a:gd name="csX0" fmla="*/ 0 w 3104147"/>
              <a:gd name="csY0" fmla="*/ 0 h 5716157"/>
              <a:gd name="csX1" fmla="*/ 2586779 w 3104147"/>
              <a:gd name="csY1" fmla="*/ 0 h 5716157"/>
              <a:gd name="csX2" fmla="*/ 3104147 w 3104147"/>
              <a:gd name="csY2" fmla="*/ 517368 h 5716157"/>
              <a:gd name="csX3" fmla="*/ 3104147 w 3104147"/>
              <a:gd name="csY3" fmla="*/ 5715000 h 5716157"/>
              <a:gd name="csX4" fmla="*/ 2526633 w 3104147"/>
              <a:gd name="csY4" fmla="*/ 5715000 h 5716157"/>
              <a:gd name="csX5" fmla="*/ 0 w 3104147"/>
              <a:gd name="csY5" fmla="*/ 5715000 h 5716157"/>
              <a:gd name="csX6" fmla="*/ 0 w 3104147"/>
              <a:gd name="csY6" fmla="*/ 0 h 5716157"/>
              <a:gd name="csX0" fmla="*/ 0 w 3104147"/>
              <a:gd name="csY0" fmla="*/ 0 h 5715022"/>
              <a:gd name="csX1" fmla="*/ 2586779 w 3104147"/>
              <a:gd name="csY1" fmla="*/ 0 h 5715022"/>
              <a:gd name="csX2" fmla="*/ 3104147 w 3104147"/>
              <a:gd name="csY2" fmla="*/ 517368 h 5715022"/>
              <a:gd name="csX3" fmla="*/ 3104147 w 3104147"/>
              <a:gd name="csY3" fmla="*/ 5197643 h 5715022"/>
              <a:gd name="csX4" fmla="*/ 2526633 w 3104147"/>
              <a:gd name="csY4" fmla="*/ 5715000 h 5715022"/>
              <a:gd name="csX5" fmla="*/ 0 w 3104147"/>
              <a:gd name="csY5" fmla="*/ 5715000 h 5715022"/>
              <a:gd name="csX6" fmla="*/ 0 w 3104147"/>
              <a:gd name="csY6" fmla="*/ 0 h 5715022"/>
              <a:gd name="csX0" fmla="*/ 0 w 3104147"/>
              <a:gd name="csY0" fmla="*/ 0 h 5715022"/>
              <a:gd name="csX1" fmla="*/ 2586779 w 3104147"/>
              <a:gd name="csY1" fmla="*/ 0 h 5715022"/>
              <a:gd name="csX2" fmla="*/ 3104147 w 3104147"/>
              <a:gd name="csY2" fmla="*/ 517368 h 5715022"/>
              <a:gd name="csX3" fmla="*/ 3104147 w 3104147"/>
              <a:gd name="csY3" fmla="*/ 5197643 h 5715022"/>
              <a:gd name="csX4" fmla="*/ 2430380 w 3104147"/>
              <a:gd name="csY4" fmla="*/ 5715000 h 5715022"/>
              <a:gd name="csX5" fmla="*/ 0 w 3104147"/>
              <a:gd name="csY5" fmla="*/ 5715000 h 5715022"/>
              <a:gd name="csX6" fmla="*/ 0 w 3104147"/>
              <a:gd name="csY6" fmla="*/ 0 h 5715022"/>
              <a:gd name="csX0" fmla="*/ 0 w 3104147"/>
              <a:gd name="csY0" fmla="*/ 0 h 5718564"/>
              <a:gd name="csX1" fmla="*/ 2586779 w 3104147"/>
              <a:gd name="csY1" fmla="*/ 0 h 5718564"/>
              <a:gd name="csX2" fmla="*/ 3104147 w 3104147"/>
              <a:gd name="csY2" fmla="*/ 517368 h 5718564"/>
              <a:gd name="csX3" fmla="*/ 3104147 w 3104147"/>
              <a:gd name="csY3" fmla="*/ 5197643 h 5718564"/>
              <a:gd name="csX4" fmla="*/ 2430380 w 3104147"/>
              <a:gd name="csY4" fmla="*/ 5715000 h 5718564"/>
              <a:gd name="csX5" fmla="*/ 0 w 3104147"/>
              <a:gd name="csY5" fmla="*/ 5715000 h 5718564"/>
              <a:gd name="csX6" fmla="*/ 0 w 3104147"/>
              <a:gd name="csY6" fmla="*/ 0 h 5718564"/>
              <a:gd name="csX0" fmla="*/ 0 w 3104451"/>
              <a:gd name="csY0" fmla="*/ 0 h 5718564"/>
              <a:gd name="csX1" fmla="*/ 2586779 w 3104451"/>
              <a:gd name="csY1" fmla="*/ 0 h 5718564"/>
              <a:gd name="csX2" fmla="*/ 3104147 w 3104451"/>
              <a:gd name="csY2" fmla="*/ 517368 h 5718564"/>
              <a:gd name="csX3" fmla="*/ 3104147 w 3104451"/>
              <a:gd name="csY3" fmla="*/ 5197643 h 5718564"/>
              <a:gd name="csX4" fmla="*/ 2430380 w 3104451"/>
              <a:gd name="csY4" fmla="*/ 5715000 h 5718564"/>
              <a:gd name="csX5" fmla="*/ 0 w 3104451"/>
              <a:gd name="csY5" fmla="*/ 5715000 h 5718564"/>
              <a:gd name="csX6" fmla="*/ 0 w 3104451"/>
              <a:gd name="csY6" fmla="*/ 0 h 5718564"/>
              <a:gd name="csX0" fmla="*/ 0 w 3105929"/>
              <a:gd name="csY0" fmla="*/ 0 h 5718564"/>
              <a:gd name="csX1" fmla="*/ 2586779 w 3105929"/>
              <a:gd name="csY1" fmla="*/ 0 h 5718564"/>
              <a:gd name="csX2" fmla="*/ 3104147 w 3105929"/>
              <a:gd name="csY2" fmla="*/ 517368 h 5718564"/>
              <a:gd name="csX3" fmla="*/ 3104147 w 3105929"/>
              <a:gd name="csY3" fmla="*/ 5197643 h 5718564"/>
              <a:gd name="csX4" fmla="*/ 2430380 w 3105929"/>
              <a:gd name="csY4" fmla="*/ 5715000 h 5718564"/>
              <a:gd name="csX5" fmla="*/ 0 w 3105929"/>
              <a:gd name="csY5" fmla="*/ 5715000 h 5718564"/>
              <a:gd name="csX6" fmla="*/ 0 w 3105929"/>
              <a:gd name="csY6" fmla="*/ 0 h 5718564"/>
              <a:gd name="csX0" fmla="*/ 0 w 3105929"/>
              <a:gd name="csY0" fmla="*/ 0 h 5753322"/>
              <a:gd name="csX1" fmla="*/ 2586779 w 3105929"/>
              <a:gd name="csY1" fmla="*/ 0 h 5753322"/>
              <a:gd name="csX2" fmla="*/ 3104147 w 3105929"/>
              <a:gd name="csY2" fmla="*/ 517368 h 5753322"/>
              <a:gd name="csX3" fmla="*/ 3104147 w 3105929"/>
              <a:gd name="csY3" fmla="*/ 5197643 h 5753322"/>
              <a:gd name="csX4" fmla="*/ 2430380 w 3105929"/>
              <a:gd name="csY4" fmla="*/ 5715000 h 5753322"/>
              <a:gd name="csX5" fmla="*/ 0 w 3105929"/>
              <a:gd name="csY5" fmla="*/ 5715000 h 5753322"/>
              <a:gd name="csX6" fmla="*/ 0 w 3105929"/>
              <a:gd name="csY6" fmla="*/ 0 h 5753322"/>
              <a:gd name="csX0" fmla="*/ 0 w 3105929"/>
              <a:gd name="csY0" fmla="*/ 0 h 5721238"/>
              <a:gd name="csX1" fmla="*/ 2586779 w 3105929"/>
              <a:gd name="csY1" fmla="*/ 0 h 5721238"/>
              <a:gd name="csX2" fmla="*/ 3104147 w 3105929"/>
              <a:gd name="csY2" fmla="*/ 517368 h 5721238"/>
              <a:gd name="csX3" fmla="*/ 3104147 w 3105929"/>
              <a:gd name="csY3" fmla="*/ 5197643 h 5721238"/>
              <a:gd name="csX4" fmla="*/ 2430380 w 3105929"/>
              <a:gd name="csY4" fmla="*/ 5715000 h 5721238"/>
              <a:gd name="csX5" fmla="*/ 0 w 3105929"/>
              <a:gd name="csY5" fmla="*/ 5715000 h 5721238"/>
              <a:gd name="csX6" fmla="*/ 0 w 3105929"/>
              <a:gd name="csY6" fmla="*/ 0 h 5721238"/>
              <a:gd name="csX0" fmla="*/ 0 w 3105929"/>
              <a:gd name="csY0" fmla="*/ 0 h 5769364"/>
              <a:gd name="csX1" fmla="*/ 2586779 w 3105929"/>
              <a:gd name="csY1" fmla="*/ 0 h 5769364"/>
              <a:gd name="csX2" fmla="*/ 3104147 w 3105929"/>
              <a:gd name="csY2" fmla="*/ 517368 h 5769364"/>
              <a:gd name="csX3" fmla="*/ 3104147 w 3105929"/>
              <a:gd name="csY3" fmla="*/ 4981074 h 5769364"/>
              <a:gd name="csX4" fmla="*/ 2430380 w 3105929"/>
              <a:gd name="csY4" fmla="*/ 5715000 h 5769364"/>
              <a:gd name="csX5" fmla="*/ 0 w 3105929"/>
              <a:gd name="csY5" fmla="*/ 5715000 h 5769364"/>
              <a:gd name="csX6" fmla="*/ 0 w 3105929"/>
              <a:gd name="csY6" fmla="*/ 0 h 5769364"/>
              <a:gd name="csX0" fmla="*/ 0 w 3111276"/>
              <a:gd name="csY0" fmla="*/ 0 h 5769364"/>
              <a:gd name="csX1" fmla="*/ 2586779 w 3111276"/>
              <a:gd name="csY1" fmla="*/ 0 h 5769364"/>
              <a:gd name="csX2" fmla="*/ 3104147 w 3111276"/>
              <a:gd name="csY2" fmla="*/ 517368 h 5769364"/>
              <a:gd name="csX3" fmla="*/ 3104147 w 3111276"/>
              <a:gd name="csY3" fmla="*/ 4981074 h 5769364"/>
              <a:gd name="csX4" fmla="*/ 2430380 w 3111276"/>
              <a:gd name="csY4" fmla="*/ 5715000 h 5769364"/>
              <a:gd name="csX5" fmla="*/ 0 w 3111276"/>
              <a:gd name="csY5" fmla="*/ 5715000 h 5769364"/>
              <a:gd name="csX6" fmla="*/ 0 w 3111276"/>
              <a:gd name="csY6" fmla="*/ 0 h 5769364"/>
              <a:gd name="csX0" fmla="*/ 0 w 3111276"/>
              <a:gd name="csY0" fmla="*/ 0 h 5721238"/>
              <a:gd name="csX1" fmla="*/ 2586779 w 3111276"/>
              <a:gd name="csY1" fmla="*/ 0 h 5721238"/>
              <a:gd name="csX2" fmla="*/ 3104147 w 3111276"/>
              <a:gd name="csY2" fmla="*/ 517368 h 5721238"/>
              <a:gd name="csX3" fmla="*/ 3104147 w 3111276"/>
              <a:gd name="csY3" fmla="*/ 4981074 h 5721238"/>
              <a:gd name="csX4" fmla="*/ 2430380 w 3111276"/>
              <a:gd name="csY4" fmla="*/ 5715000 h 5721238"/>
              <a:gd name="csX5" fmla="*/ 0 w 3111276"/>
              <a:gd name="csY5" fmla="*/ 5715000 h 5721238"/>
              <a:gd name="csX6" fmla="*/ 0 w 3111276"/>
              <a:gd name="csY6" fmla="*/ 0 h 5721238"/>
              <a:gd name="csX0" fmla="*/ 0 w 3111276"/>
              <a:gd name="csY0" fmla="*/ 0 h 5726585"/>
              <a:gd name="csX1" fmla="*/ 2586779 w 3111276"/>
              <a:gd name="csY1" fmla="*/ 0 h 5726585"/>
              <a:gd name="csX2" fmla="*/ 3104147 w 3111276"/>
              <a:gd name="csY2" fmla="*/ 517368 h 5726585"/>
              <a:gd name="csX3" fmla="*/ 3104147 w 3111276"/>
              <a:gd name="csY3" fmla="*/ 4981074 h 5726585"/>
              <a:gd name="csX4" fmla="*/ 2430380 w 3111276"/>
              <a:gd name="csY4" fmla="*/ 5715000 h 5726585"/>
              <a:gd name="csX5" fmla="*/ 0 w 3111276"/>
              <a:gd name="csY5" fmla="*/ 5715000 h 5726585"/>
              <a:gd name="csX6" fmla="*/ 0 w 3111276"/>
              <a:gd name="csY6" fmla="*/ 0 h 5726585"/>
              <a:gd name="csX0" fmla="*/ 0 w 3111276"/>
              <a:gd name="csY0" fmla="*/ 0 h 5726585"/>
              <a:gd name="csX1" fmla="*/ 2586779 w 3111276"/>
              <a:gd name="csY1" fmla="*/ 0 h 5726585"/>
              <a:gd name="csX2" fmla="*/ 3104147 w 3111276"/>
              <a:gd name="csY2" fmla="*/ 517368 h 5726585"/>
              <a:gd name="csX3" fmla="*/ 3104147 w 3111276"/>
              <a:gd name="csY3" fmla="*/ 4981074 h 5726585"/>
              <a:gd name="csX4" fmla="*/ 2430380 w 3111276"/>
              <a:gd name="csY4" fmla="*/ 5715000 h 5726585"/>
              <a:gd name="csX5" fmla="*/ 0 w 3111276"/>
              <a:gd name="csY5" fmla="*/ 5715000 h 5726585"/>
              <a:gd name="csX6" fmla="*/ 0 w 3111276"/>
              <a:gd name="csY6" fmla="*/ 0 h 5726585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</a:cxnLst>
            <a:rect l="l" t="t" r="r" b="b"/>
            <a:pathLst>
              <a:path w="3111276" h="5726585">
                <a:moveTo>
                  <a:pt x="0" y="0"/>
                </a:moveTo>
                <a:lnTo>
                  <a:pt x="2586779" y="0"/>
                </a:lnTo>
                <a:cubicBezTo>
                  <a:pt x="2872513" y="0"/>
                  <a:pt x="3104147" y="231634"/>
                  <a:pt x="3104147" y="517368"/>
                </a:cubicBezTo>
                <a:cubicBezTo>
                  <a:pt x="3104147" y="2077460"/>
                  <a:pt x="3120189" y="4395538"/>
                  <a:pt x="3104147" y="4981074"/>
                </a:cubicBezTo>
                <a:cubicBezTo>
                  <a:pt x="3088105" y="5566610"/>
                  <a:pt x="2971802" y="5688932"/>
                  <a:pt x="2430380" y="5715000"/>
                </a:cubicBezTo>
                <a:cubicBezTo>
                  <a:pt x="1888958" y="5741068"/>
                  <a:pt x="810127" y="5715000"/>
                  <a:pt x="0" y="5715000"/>
                </a:cubicBezTo>
                <a:lnTo>
                  <a:pt x="0" y="0"/>
                </a:lnTo>
                <a:close/>
              </a:path>
            </a:pathLst>
          </a:custGeom>
        </p:spPr>
        <p:txBody>
          <a:bodyPr/>
          <a:lstStyle/>
          <a:p>
            <a:endParaRPr lang="fr-FR"/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A2321378-CE60-6C11-F164-790A1E74D1A4}"/>
              </a:ext>
            </a:extLst>
          </p:cNvPr>
          <p:cNvPicPr/>
          <p:nvPr userDrawn="1"/>
        </p:nvPicPr>
        <p:blipFill>
          <a:blip r:embed="rId2"/>
          <a:srcRect l="9836" t="66918" r="51109" b="17234"/>
          <a:stretch>
            <a:fillRect/>
          </a:stretch>
        </p:blipFill>
        <p:spPr>
          <a:xfrm rot="10800000" flipH="1">
            <a:off x="-3" y="-7378"/>
            <a:ext cx="4944982" cy="1151966"/>
          </a:xfrm>
          <a:prstGeom prst="rect">
            <a:avLst/>
          </a:prstGeom>
        </p:spPr>
      </p:pic>
      <p:grpSp>
        <p:nvGrpSpPr>
          <p:cNvPr id="2" name="Groupe 1">
            <a:extLst>
              <a:ext uri="{FF2B5EF4-FFF2-40B4-BE49-F238E27FC236}">
                <a16:creationId xmlns:a16="http://schemas.microsoft.com/office/drawing/2014/main" id="{5EEE24DD-C19E-9D1B-498D-42DEF3FA5AFF}"/>
              </a:ext>
            </a:extLst>
          </p:cNvPr>
          <p:cNvGrpSpPr/>
          <p:nvPr userDrawn="1"/>
        </p:nvGrpSpPr>
        <p:grpSpPr>
          <a:xfrm>
            <a:off x="0" y="4559968"/>
            <a:ext cx="12191999" cy="2298032"/>
            <a:chOff x="0" y="4559968"/>
            <a:chExt cx="12191999" cy="2298032"/>
          </a:xfrm>
        </p:grpSpPr>
        <p:pic>
          <p:nvPicPr>
            <p:cNvPr id="3" name="Image 2">
              <a:extLst>
                <a:ext uri="{FF2B5EF4-FFF2-40B4-BE49-F238E27FC236}">
                  <a16:creationId xmlns:a16="http://schemas.microsoft.com/office/drawing/2014/main" id="{50B23EED-A806-7EB9-ED00-BEA089460411}"/>
                </a:ext>
              </a:extLst>
            </p:cNvPr>
            <p:cNvPicPr/>
            <p:nvPr userDrawn="1"/>
          </p:nvPicPr>
          <p:blipFill>
            <a:blip r:embed="rId2"/>
            <a:srcRect r="9972" b="6554"/>
            <a:stretch/>
          </p:blipFill>
          <p:spPr>
            <a:xfrm>
              <a:off x="0" y="4559968"/>
              <a:ext cx="12191999" cy="2298032"/>
            </a:xfrm>
            <a:prstGeom prst="rect">
              <a:avLst/>
            </a:prstGeom>
          </p:spPr>
        </p:pic>
        <p:pic>
          <p:nvPicPr>
            <p:cNvPr id="4" name="Graphique 3">
              <a:extLst>
                <a:ext uri="{FF2B5EF4-FFF2-40B4-BE49-F238E27FC236}">
                  <a16:creationId xmlns:a16="http://schemas.microsoft.com/office/drawing/2014/main" id="{6B7FB09D-5C26-EF2A-5A3D-ECA05CBB1C7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rcRect t="47376"/>
            <a:stretch>
              <a:fillRect/>
            </a:stretch>
          </p:blipFill>
          <p:spPr>
            <a:xfrm>
              <a:off x="9512963" y="6211922"/>
              <a:ext cx="1109596" cy="379414"/>
            </a:xfrm>
            <a:prstGeom prst="rect">
              <a:avLst/>
            </a:prstGeom>
          </p:spPr>
        </p:pic>
        <p:pic>
          <p:nvPicPr>
            <p:cNvPr id="5" name="Graphique 4">
              <a:extLst>
                <a:ext uri="{FF2B5EF4-FFF2-40B4-BE49-F238E27FC236}">
                  <a16:creationId xmlns:a16="http://schemas.microsoft.com/office/drawing/2014/main" id="{3969759B-71A1-7C87-B903-8FBF630522F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rcRect b="47375"/>
            <a:stretch>
              <a:fillRect/>
            </a:stretch>
          </p:blipFill>
          <p:spPr>
            <a:xfrm>
              <a:off x="7807257" y="6184336"/>
              <a:ext cx="1622124" cy="554668"/>
            </a:xfrm>
            <a:prstGeom prst="rect">
              <a:avLst/>
            </a:prstGeom>
          </p:spPr>
        </p:pic>
        <p:pic>
          <p:nvPicPr>
            <p:cNvPr id="6" name="Image 5" descr="Une image contenant texte, capture d’écran, Police, Graphique&#10;&#10;Le contenu généré par l’IA peut être incorrect.">
              <a:extLst>
                <a:ext uri="{FF2B5EF4-FFF2-40B4-BE49-F238E27FC236}">
                  <a16:creationId xmlns:a16="http://schemas.microsoft.com/office/drawing/2014/main" id="{20038227-8055-91DF-192A-AD47AE7C785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/>
            <a:stretch>
              <a:fillRect/>
            </a:stretch>
          </p:blipFill>
          <p:spPr>
            <a:xfrm>
              <a:off x="10701681" y="6339247"/>
              <a:ext cx="1247390" cy="26792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5768875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 1 person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re 13">
            <a:extLst>
              <a:ext uri="{FF2B5EF4-FFF2-40B4-BE49-F238E27FC236}">
                <a16:creationId xmlns:a16="http://schemas.microsoft.com/office/drawing/2014/main" id="{8195EDA6-DE5E-D306-5C45-72749B57B9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04936" y="62919"/>
            <a:ext cx="8306650" cy="1325563"/>
          </a:xfrm>
        </p:spPr>
        <p:txBody>
          <a:bodyPr/>
          <a:lstStyle>
            <a:lvl1pPr>
              <a:defRPr>
                <a:gradFill flip="none" rotWithShape="1">
                  <a:gsLst>
                    <a:gs pos="0">
                      <a:srgbClr val="8015EE"/>
                    </a:gs>
                    <a:gs pos="100000">
                      <a:srgbClr val="373CF5"/>
                    </a:gs>
                  </a:gsLst>
                  <a:path path="circle">
                    <a:fillToRect r="100000" b="100000"/>
                  </a:path>
                  <a:tileRect l="-100000" t="-100000"/>
                </a:gra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23" name="Ellipse 22">
            <a:extLst>
              <a:ext uri="{FF2B5EF4-FFF2-40B4-BE49-F238E27FC236}">
                <a16:creationId xmlns:a16="http://schemas.microsoft.com/office/drawing/2014/main" id="{4CF5A517-C80A-A51A-07A8-2AEDFFE2E31F}"/>
              </a:ext>
            </a:extLst>
          </p:cNvPr>
          <p:cNvSpPr/>
          <p:nvPr userDrawn="1"/>
        </p:nvSpPr>
        <p:spPr>
          <a:xfrm>
            <a:off x="307573" y="2051260"/>
            <a:ext cx="2881532" cy="2881532"/>
          </a:xfrm>
          <a:prstGeom prst="ellipse">
            <a:avLst/>
          </a:prstGeom>
          <a:gradFill flip="none" rotWithShape="1">
            <a:gsLst>
              <a:gs pos="0">
                <a:schemeClr val="accent2"/>
              </a:gs>
              <a:gs pos="100000">
                <a:schemeClr val="bg2"/>
              </a:gs>
            </a:gsLst>
            <a:path path="circle">
              <a:fillToRect l="100000" b="100000"/>
            </a:path>
            <a:tileRect t="-100000" r="-100000"/>
          </a:gradFill>
          <a:ln w="57150">
            <a:gradFill flip="none" rotWithShape="1">
              <a:gsLst>
                <a:gs pos="0">
                  <a:schemeClr val="bg2"/>
                </a:gs>
                <a:gs pos="100000">
                  <a:schemeClr val="accent1"/>
                </a:gs>
              </a:gsLst>
              <a:lin ang="8100000" scaled="1"/>
              <a:tileRect/>
            </a:gra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A2321378-CE60-6C11-F164-790A1E74D1A4}"/>
              </a:ext>
            </a:extLst>
          </p:cNvPr>
          <p:cNvPicPr/>
          <p:nvPr userDrawn="1"/>
        </p:nvPicPr>
        <p:blipFill>
          <a:blip r:embed="rId2"/>
          <a:srcRect l="9836" t="66918" r="51109" b="17234"/>
          <a:stretch>
            <a:fillRect/>
          </a:stretch>
        </p:blipFill>
        <p:spPr>
          <a:xfrm rot="10800000" flipH="1">
            <a:off x="-3" y="-7378"/>
            <a:ext cx="4944982" cy="1151966"/>
          </a:xfrm>
          <a:prstGeom prst="rect">
            <a:avLst/>
          </a:prstGeom>
        </p:spPr>
      </p:pic>
      <p:sp>
        <p:nvSpPr>
          <p:cNvPr id="7" name="Espace réservé pour une image  10">
            <a:extLst>
              <a:ext uri="{FF2B5EF4-FFF2-40B4-BE49-F238E27FC236}">
                <a16:creationId xmlns:a16="http://schemas.microsoft.com/office/drawing/2014/main" id="{B15431E6-2FCC-067C-7607-49D26E6C1E5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93700" y="2234143"/>
            <a:ext cx="2522783" cy="2524335"/>
          </a:xfrm>
          <a:prstGeom prst="ellipse">
            <a:avLst/>
          </a:prstGeom>
        </p:spPr>
        <p:txBody>
          <a:bodyPr/>
          <a:lstStyle/>
          <a:p>
            <a:endParaRPr lang="fr-FR" dirty="0"/>
          </a:p>
        </p:txBody>
      </p:sp>
      <p:sp>
        <p:nvSpPr>
          <p:cNvPr id="8" name="Espace réservé du texte 5">
            <a:extLst>
              <a:ext uri="{FF2B5EF4-FFF2-40B4-BE49-F238E27FC236}">
                <a16:creationId xmlns:a16="http://schemas.microsoft.com/office/drawing/2014/main" id="{BE99D23B-C509-EE48-4A32-5F94DF4AFB3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375232" y="2518756"/>
            <a:ext cx="7741912" cy="1946540"/>
          </a:xfrm>
        </p:spPr>
        <p:txBody>
          <a:bodyPr anchor="ctr"/>
          <a:lstStyle>
            <a:lvl1pPr marL="0" indent="0">
              <a:buNone/>
              <a:defRPr b="1">
                <a:solidFill>
                  <a:schemeClr val="accent2"/>
                </a:solidFill>
              </a:defRPr>
            </a:lvl1pPr>
            <a:lvl2pPr>
              <a:defRPr b="1">
                <a:solidFill>
                  <a:schemeClr val="accent2"/>
                </a:solidFill>
              </a:defRPr>
            </a:lvl2pPr>
            <a:lvl3pPr>
              <a:defRPr b="1">
                <a:solidFill>
                  <a:schemeClr val="accent2"/>
                </a:solidFill>
              </a:defRPr>
            </a:lvl3pPr>
            <a:lvl4pPr>
              <a:defRPr b="1">
                <a:solidFill>
                  <a:schemeClr val="accent2"/>
                </a:solidFill>
              </a:defRPr>
            </a:lvl4pPr>
            <a:lvl5pPr>
              <a:defRPr b="1">
                <a:solidFill>
                  <a:schemeClr val="accent2"/>
                </a:solidFill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grpSp>
        <p:nvGrpSpPr>
          <p:cNvPr id="2" name="Groupe 1">
            <a:extLst>
              <a:ext uri="{FF2B5EF4-FFF2-40B4-BE49-F238E27FC236}">
                <a16:creationId xmlns:a16="http://schemas.microsoft.com/office/drawing/2014/main" id="{854843B3-4D18-0C8A-7E6F-10A0BD4BF800}"/>
              </a:ext>
            </a:extLst>
          </p:cNvPr>
          <p:cNvGrpSpPr/>
          <p:nvPr userDrawn="1"/>
        </p:nvGrpSpPr>
        <p:grpSpPr>
          <a:xfrm>
            <a:off x="0" y="4559968"/>
            <a:ext cx="12191999" cy="2298032"/>
            <a:chOff x="0" y="4559968"/>
            <a:chExt cx="12191999" cy="2298032"/>
          </a:xfrm>
        </p:grpSpPr>
        <p:pic>
          <p:nvPicPr>
            <p:cNvPr id="3" name="Image 2">
              <a:extLst>
                <a:ext uri="{FF2B5EF4-FFF2-40B4-BE49-F238E27FC236}">
                  <a16:creationId xmlns:a16="http://schemas.microsoft.com/office/drawing/2014/main" id="{DFCC4B28-0205-535E-0E76-A1D5DBBC6930}"/>
                </a:ext>
              </a:extLst>
            </p:cNvPr>
            <p:cNvPicPr/>
            <p:nvPr userDrawn="1"/>
          </p:nvPicPr>
          <p:blipFill>
            <a:blip r:embed="rId2"/>
            <a:srcRect r="9972" b="6554"/>
            <a:stretch/>
          </p:blipFill>
          <p:spPr>
            <a:xfrm>
              <a:off x="0" y="4559968"/>
              <a:ext cx="12191999" cy="2298032"/>
            </a:xfrm>
            <a:prstGeom prst="rect">
              <a:avLst/>
            </a:prstGeom>
          </p:spPr>
        </p:pic>
        <p:pic>
          <p:nvPicPr>
            <p:cNvPr id="4" name="Graphique 3">
              <a:extLst>
                <a:ext uri="{FF2B5EF4-FFF2-40B4-BE49-F238E27FC236}">
                  <a16:creationId xmlns:a16="http://schemas.microsoft.com/office/drawing/2014/main" id="{FC4F04AD-9561-840F-8221-2565B93A795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rcRect t="47376"/>
            <a:stretch>
              <a:fillRect/>
            </a:stretch>
          </p:blipFill>
          <p:spPr>
            <a:xfrm>
              <a:off x="9512963" y="6211922"/>
              <a:ext cx="1109596" cy="379414"/>
            </a:xfrm>
            <a:prstGeom prst="rect">
              <a:avLst/>
            </a:prstGeom>
          </p:spPr>
        </p:pic>
        <p:pic>
          <p:nvPicPr>
            <p:cNvPr id="5" name="Graphique 4">
              <a:extLst>
                <a:ext uri="{FF2B5EF4-FFF2-40B4-BE49-F238E27FC236}">
                  <a16:creationId xmlns:a16="http://schemas.microsoft.com/office/drawing/2014/main" id="{EE2EC7BE-6AFC-FBB4-57EA-E4EFAAD9A36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rcRect b="47375"/>
            <a:stretch>
              <a:fillRect/>
            </a:stretch>
          </p:blipFill>
          <p:spPr>
            <a:xfrm>
              <a:off x="7807257" y="6184336"/>
              <a:ext cx="1622124" cy="554668"/>
            </a:xfrm>
            <a:prstGeom prst="rect">
              <a:avLst/>
            </a:prstGeom>
          </p:spPr>
        </p:pic>
        <p:pic>
          <p:nvPicPr>
            <p:cNvPr id="6" name="Image 5" descr="Une image contenant texte, capture d’écran, Police, Graphique&#10;&#10;Le contenu généré par l’IA peut être incorrect.">
              <a:extLst>
                <a:ext uri="{FF2B5EF4-FFF2-40B4-BE49-F238E27FC236}">
                  <a16:creationId xmlns:a16="http://schemas.microsoft.com/office/drawing/2014/main" id="{9F75238D-DAD6-609B-4A7D-EC018570CE6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/>
            <a:stretch>
              <a:fillRect/>
            </a:stretch>
          </p:blipFill>
          <p:spPr>
            <a:xfrm>
              <a:off x="10701681" y="6339247"/>
              <a:ext cx="1247390" cy="26792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5873965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 2 pers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Ellipse 15">
            <a:extLst>
              <a:ext uri="{FF2B5EF4-FFF2-40B4-BE49-F238E27FC236}">
                <a16:creationId xmlns:a16="http://schemas.microsoft.com/office/drawing/2014/main" id="{DBE18237-4D0E-4F14-C903-C6EA25CB2F3E}"/>
              </a:ext>
            </a:extLst>
          </p:cNvPr>
          <p:cNvSpPr/>
          <p:nvPr userDrawn="1"/>
        </p:nvSpPr>
        <p:spPr>
          <a:xfrm>
            <a:off x="698526" y="1307360"/>
            <a:ext cx="2398880" cy="2398880"/>
          </a:xfrm>
          <a:prstGeom prst="ellipse">
            <a:avLst/>
          </a:prstGeom>
          <a:gradFill flip="none" rotWithShape="1">
            <a:gsLst>
              <a:gs pos="0">
                <a:schemeClr val="accent2"/>
              </a:gs>
              <a:gs pos="100000">
                <a:schemeClr val="bg2"/>
              </a:gs>
            </a:gsLst>
            <a:path path="circle">
              <a:fillToRect l="100000" b="100000"/>
            </a:path>
            <a:tileRect t="-100000" r="-100000"/>
          </a:gradFill>
          <a:ln w="57150">
            <a:gradFill flip="none" rotWithShape="1">
              <a:gsLst>
                <a:gs pos="0">
                  <a:schemeClr val="bg2"/>
                </a:gs>
                <a:gs pos="100000">
                  <a:schemeClr val="accent1"/>
                </a:gs>
              </a:gsLst>
              <a:lin ang="8100000" scaled="1"/>
              <a:tileRect/>
            </a:gra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Titre 13">
            <a:extLst>
              <a:ext uri="{FF2B5EF4-FFF2-40B4-BE49-F238E27FC236}">
                <a16:creationId xmlns:a16="http://schemas.microsoft.com/office/drawing/2014/main" id="{8195EDA6-DE5E-D306-5C45-72749B57B9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04936" y="62919"/>
            <a:ext cx="8306650" cy="1325563"/>
          </a:xfrm>
        </p:spPr>
        <p:txBody>
          <a:bodyPr/>
          <a:lstStyle>
            <a:lvl1pPr>
              <a:defRPr>
                <a:gradFill flip="none" rotWithShape="1">
                  <a:gsLst>
                    <a:gs pos="0">
                      <a:srgbClr val="8015EE"/>
                    </a:gs>
                    <a:gs pos="100000">
                      <a:srgbClr val="373CF5"/>
                    </a:gs>
                  </a:gsLst>
                  <a:path path="circle">
                    <a:fillToRect r="100000" b="100000"/>
                  </a:path>
                  <a:tileRect l="-100000" t="-100000"/>
                </a:gra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23" name="Ellipse 22">
            <a:extLst>
              <a:ext uri="{FF2B5EF4-FFF2-40B4-BE49-F238E27FC236}">
                <a16:creationId xmlns:a16="http://schemas.microsoft.com/office/drawing/2014/main" id="{4CF5A517-C80A-A51A-07A8-2AEDFFE2E31F}"/>
              </a:ext>
            </a:extLst>
          </p:cNvPr>
          <p:cNvSpPr/>
          <p:nvPr userDrawn="1"/>
        </p:nvSpPr>
        <p:spPr>
          <a:xfrm>
            <a:off x="698526" y="3448070"/>
            <a:ext cx="2398880" cy="2398880"/>
          </a:xfrm>
          <a:prstGeom prst="ellipse">
            <a:avLst/>
          </a:prstGeom>
          <a:gradFill flip="none" rotWithShape="1">
            <a:gsLst>
              <a:gs pos="0">
                <a:schemeClr val="accent2"/>
              </a:gs>
              <a:gs pos="100000">
                <a:schemeClr val="bg2"/>
              </a:gs>
            </a:gsLst>
            <a:path path="circle">
              <a:fillToRect l="100000" b="100000"/>
            </a:path>
            <a:tileRect t="-100000" r="-100000"/>
          </a:gradFill>
          <a:ln w="57150">
            <a:gradFill flip="none" rotWithShape="1">
              <a:gsLst>
                <a:gs pos="0">
                  <a:schemeClr val="bg2"/>
                </a:gs>
                <a:gs pos="100000">
                  <a:schemeClr val="accent1"/>
                </a:gs>
              </a:gsLst>
              <a:lin ang="8100000" scaled="1"/>
              <a:tileRect/>
            </a:gra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Espace réservé pour une image  10">
            <a:extLst>
              <a:ext uri="{FF2B5EF4-FFF2-40B4-BE49-F238E27FC236}">
                <a16:creationId xmlns:a16="http://schemas.microsoft.com/office/drawing/2014/main" id="{8789C03F-FE2C-CC0F-5DE9-A284F9388EE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47856" y="1456044"/>
            <a:ext cx="2100220" cy="2101512"/>
          </a:xfrm>
          <a:prstGeom prst="ellipse">
            <a:avLst/>
          </a:prstGeom>
        </p:spPr>
        <p:txBody>
          <a:bodyPr/>
          <a:lstStyle/>
          <a:p>
            <a:endParaRPr lang="fr-FR" dirty="0"/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A2321378-CE60-6C11-F164-790A1E74D1A4}"/>
              </a:ext>
            </a:extLst>
          </p:cNvPr>
          <p:cNvPicPr/>
          <p:nvPr userDrawn="1"/>
        </p:nvPicPr>
        <p:blipFill>
          <a:blip r:embed="rId2"/>
          <a:srcRect l="9836" t="66918" r="51109" b="17234"/>
          <a:stretch>
            <a:fillRect/>
          </a:stretch>
        </p:blipFill>
        <p:spPr>
          <a:xfrm rot="10800000" flipH="1">
            <a:off x="-3" y="-7378"/>
            <a:ext cx="4944982" cy="1151966"/>
          </a:xfrm>
          <a:prstGeom prst="rect">
            <a:avLst/>
          </a:prstGeom>
        </p:spPr>
      </p:pic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BFA43C5C-2411-206A-F7C6-4659CB33CC8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355579" y="1746698"/>
            <a:ext cx="7741912" cy="1520204"/>
          </a:xfrm>
        </p:spPr>
        <p:txBody>
          <a:bodyPr anchor="ctr"/>
          <a:lstStyle>
            <a:lvl1pPr marL="0" indent="0">
              <a:buNone/>
              <a:defRPr b="1">
                <a:solidFill>
                  <a:schemeClr val="accent2"/>
                </a:solidFill>
              </a:defRPr>
            </a:lvl1pPr>
            <a:lvl2pPr>
              <a:defRPr b="1">
                <a:solidFill>
                  <a:schemeClr val="accent2"/>
                </a:solidFill>
              </a:defRPr>
            </a:lvl2pPr>
            <a:lvl3pPr>
              <a:defRPr b="1">
                <a:solidFill>
                  <a:schemeClr val="accent2"/>
                </a:solidFill>
              </a:defRPr>
            </a:lvl3pPr>
            <a:lvl4pPr>
              <a:defRPr b="1">
                <a:solidFill>
                  <a:schemeClr val="accent2"/>
                </a:solidFill>
              </a:defRPr>
            </a:lvl4pPr>
            <a:lvl5pPr>
              <a:defRPr b="1">
                <a:solidFill>
                  <a:schemeClr val="accent2"/>
                </a:solidFill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7" name="Espace réservé pour une image  10">
            <a:extLst>
              <a:ext uri="{FF2B5EF4-FFF2-40B4-BE49-F238E27FC236}">
                <a16:creationId xmlns:a16="http://schemas.microsoft.com/office/drawing/2014/main" id="{B15431E6-2FCC-067C-7607-49D26E6C1E5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47856" y="3596754"/>
            <a:ext cx="2100220" cy="2101512"/>
          </a:xfrm>
          <a:prstGeom prst="ellipse">
            <a:avLst/>
          </a:prstGeom>
        </p:spPr>
        <p:txBody>
          <a:bodyPr/>
          <a:lstStyle/>
          <a:p>
            <a:endParaRPr lang="fr-FR" dirty="0"/>
          </a:p>
        </p:txBody>
      </p:sp>
      <p:sp>
        <p:nvSpPr>
          <p:cNvPr id="8" name="Espace réservé du texte 5">
            <a:extLst>
              <a:ext uri="{FF2B5EF4-FFF2-40B4-BE49-F238E27FC236}">
                <a16:creationId xmlns:a16="http://schemas.microsoft.com/office/drawing/2014/main" id="{BE99D23B-C509-EE48-4A32-5F94DF4AFB3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355579" y="3825754"/>
            <a:ext cx="7741912" cy="1468428"/>
          </a:xfrm>
        </p:spPr>
        <p:txBody>
          <a:bodyPr anchor="ctr"/>
          <a:lstStyle>
            <a:lvl1pPr marL="0" indent="0">
              <a:buNone/>
              <a:defRPr b="1">
                <a:solidFill>
                  <a:schemeClr val="accent2"/>
                </a:solidFill>
              </a:defRPr>
            </a:lvl1pPr>
            <a:lvl2pPr>
              <a:defRPr b="1">
                <a:solidFill>
                  <a:schemeClr val="accent2"/>
                </a:solidFill>
              </a:defRPr>
            </a:lvl2pPr>
            <a:lvl3pPr>
              <a:defRPr b="1">
                <a:solidFill>
                  <a:schemeClr val="accent2"/>
                </a:solidFill>
              </a:defRPr>
            </a:lvl3pPr>
            <a:lvl4pPr>
              <a:defRPr b="1">
                <a:solidFill>
                  <a:schemeClr val="accent2"/>
                </a:solidFill>
              </a:defRPr>
            </a:lvl4pPr>
            <a:lvl5pPr>
              <a:defRPr b="1">
                <a:solidFill>
                  <a:schemeClr val="accent2"/>
                </a:solidFill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grpSp>
        <p:nvGrpSpPr>
          <p:cNvPr id="2" name="Groupe 1">
            <a:extLst>
              <a:ext uri="{FF2B5EF4-FFF2-40B4-BE49-F238E27FC236}">
                <a16:creationId xmlns:a16="http://schemas.microsoft.com/office/drawing/2014/main" id="{04415CBA-CDC0-25AE-46B3-0504394CD7FB}"/>
              </a:ext>
            </a:extLst>
          </p:cNvPr>
          <p:cNvGrpSpPr/>
          <p:nvPr userDrawn="1"/>
        </p:nvGrpSpPr>
        <p:grpSpPr>
          <a:xfrm>
            <a:off x="0" y="4559968"/>
            <a:ext cx="12191999" cy="2298032"/>
            <a:chOff x="0" y="4559968"/>
            <a:chExt cx="12191999" cy="2298032"/>
          </a:xfrm>
        </p:grpSpPr>
        <p:pic>
          <p:nvPicPr>
            <p:cNvPr id="3" name="Image 2">
              <a:extLst>
                <a:ext uri="{FF2B5EF4-FFF2-40B4-BE49-F238E27FC236}">
                  <a16:creationId xmlns:a16="http://schemas.microsoft.com/office/drawing/2014/main" id="{E4E2A34C-B24A-5919-6480-68C49CFBC14B}"/>
                </a:ext>
              </a:extLst>
            </p:cNvPr>
            <p:cNvPicPr/>
            <p:nvPr userDrawn="1"/>
          </p:nvPicPr>
          <p:blipFill>
            <a:blip r:embed="rId2"/>
            <a:srcRect r="9972" b="6554"/>
            <a:stretch/>
          </p:blipFill>
          <p:spPr>
            <a:xfrm>
              <a:off x="0" y="4559968"/>
              <a:ext cx="12191999" cy="2298032"/>
            </a:xfrm>
            <a:prstGeom prst="rect">
              <a:avLst/>
            </a:prstGeom>
          </p:spPr>
        </p:pic>
        <p:pic>
          <p:nvPicPr>
            <p:cNvPr id="4" name="Graphique 3">
              <a:extLst>
                <a:ext uri="{FF2B5EF4-FFF2-40B4-BE49-F238E27FC236}">
                  <a16:creationId xmlns:a16="http://schemas.microsoft.com/office/drawing/2014/main" id="{593D818B-5BFC-953F-4155-B4E5703B230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rcRect t="47376"/>
            <a:stretch>
              <a:fillRect/>
            </a:stretch>
          </p:blipFill>
          <p:spPr>
            <a:xfrm>
              <a:off x="9512963" y="6211922"/>
              <a:ext cx="1109596" cy="379414"/>
            </a:xfrm>
            <a:prstGeom prst="rect">
              <a:avLst/>
            </a:prstGeom>
          </p:spPr>
        </p:pic>
        <p:pic>
          <p:nvPicPr>
            <p:cNvPr id="5" name="Graphique 4">
              <a:extLst>
                <a:ext uri="{FF2B5EF4-FFF2-40B4-BE49-F238E27FC236}">
                  <a16:creationId xmlns:a16="http://schemas.microsoft.com/office/drawing/2014/main" id="{68FA80A2-7946-B13B-2732-7B89C22F548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rcRect b="47375"/>
            <a:stretch>
              <a:fillRect/>
            </a:stretch>
          </p:blipFill>
          <p:spPr>
            <a:xfrm>
              <a:off x="7807257" y="6184336"/>
              <a:ext cx="1622124" cy="554668"/>
            </a:xfrm>
            <a:prstGeom prst="rect">
              <a:avLst/>
            </a:prstGeom>
          </p:spPr>
        </p:pic>
        <p:pic>
          <p:nvPicPr>
            <p:cNvPr id="9" name="Image 8" descr="Une image contenant texte, capture d’écran, Police, Graphique&#10;&#10;Le contenu généré par l’IA peut être incorrect.">
              <a:extLst>
                <a:ext uri="{FF2B5EF4-FFF2-40B4-BE49-F238E27FC236}">
                  <a16:creationId xmlns:a16="http://schemas.microsoft.com/office/drawing/2014/main" id="{77A22AFA-EDEF-883D-692A-056C2E0FE53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/>
            <a:stretch>
              <a:fillRect/>
            </a:stretch>
          </p:blipFill>
          <p:spPr>
            <a:xfrm>
              <a:off x="10701681" y="6339247"/>
              <a:ext cx="1247390" cy="26792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83837771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 3 pers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Ellipse 15">
            <a:extLst>
              <a:ext uri="{FF2B5EF4-FFF2-40B4-BE49-F238E27FC236}">
                <a16:creationId xmlns:a16="http://schemas.microsoft.com/office/drawing/2014/main" id="{DBE18237-4D0E-4F14-C903-C6EA25CB2F3E}"/>
              </a:ext>
            </a:extLst>
          </p:cNvPr>
          <p:cNvSpPr/>
          <p:nvPr userDrawn="1"/>
        </p:nvSpPr>
        <p:spPr>
          <a:xfrm>
            <a:off x="944150" y="747150"/>
            <a:ext cx="2078184" cy="2078184"/>
          </a:xfrm>
          <a:prstGeom prst="ellipse">
            <a:avLst/>
          </a:prstGeom>
          <a:gradFill flip="none" rotWithShape="1">
            <a:gsLst>
              <a:gs pos="0">
                <a:schemeClr val="accent2"/>
              </a:gs>
              <a:gs pos="100000">
                <a:schemeClr val="bg2"/>
              </a:gs>
            </a:gsLst>
            <a:path path="circle">
              <a:fillToRect l="100000" b="100000"/>
            </a:path>
            <a:tileRect t="-100000" r="-100000"/>
          </a:gradFill>
          <a:ln w="57150">
            <a:gradFill flip="none" rotWithShape="1">
              <a:gsLst>
                <a:gs pos="0">
                  <a:schemeClr val="bg2"/>
                </a:gs>
                <a:gs pos="100000">
                  <a:schemeClr val="accent1"/>
                </a:gs>
              </a:gsLst>
              <a:lin ang="8100000" scaled="1"/>
              <a:tileRect/>
            </a:gra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Titre 13">
            <a:extLst>
              <a:ext uri="{FF2B5EF4-FFF2-40B4-BE49-F238E27FC236}">
                <a16:creationId xmlns:a16="http://schemas.microsoft.com/office/drawing/2014/main" id="{8195EDA6-DE5E-D306-5C45-72749B57B9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04936" y="62919"/>
            <a:ext cx="8306650" cy="1325563"/>
          </a:xfrm>
        </p:spPr>
        <p:txBody>
          <a:bodyPr/>
          <a:lstStyle>
            <a:lvl1pPr>
              <a:defRPr>
                <a:gradFill flip="none" rotWithShape="1">
                  <a:gsLst>
                    <a:gs pos="0">
                      <a:srgbClr val="8015EE"/>
                    </a:gs>
                    <a:gs pos="100000">
                      <a:srgbClr val="373CF5"/>
                    </a:gs>
                  </a:gsLst>
                  <a:path path="circle">
                    <a:fillToRect r="100000" b="100000"/>
                  </a:path>
                  <a:tileRect l="-100000" t="-100000"/>
                </a:gra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23" name="Ellipse 22">
            <a:extLst>
              <a:ext uri="{FF2B5EF4-FFF2-40B4-BE49-F238E27FC236}">
                <a16:creationId xmlns:a16="http://schemas.microsoft.com/office/drawing/2014/main" id="{4CF5A517-C80A-A51A-07A8-2AEDFFE2E31F}"/>
              </a:ext>
            </a:extLst>
          </p:cNvPr>
          <p:cNvSpPr/>
          <p:nvPr userDrawn="1"/>
        </p:nvSpPr>
        <p:spPr>
          <a:xfrm>
            <a:off x="944664" y="2596913"/>
            <a:ext cx="2078184" cy="2078184"/>
          </a:xfrm>
          <a:prstGeom prst="ellipse">
            <a:avLst/>
          </a:prstGeom>
          <a:gradFill flip="none" rotWithShape="1">
            <a:gsLst>
              <a:gs pos="0">
                <a:schemeClr val="accent2"/>
              </a:gs>
              <a:gs pos="100000">
                <a:schemeClr val="bg2"/>
              </a:gs>
            </a:gsLst>
            <a:path path="circle">
              <a:fillToRect l="100000" b="100000"/>
            </a:path>
            <a:tileRect t="-100000" r="-100000"/>
          </a:gradFill>
          <a:ln w="57150">
            <a:gradFill flip="none" rotWithShape="1">
              <a:gsLst>
                <a:gs pos="0">
                  <a:schemeClr val="bg2"/>
                </a:gs>
                <a:gs pos="100000">
                  <a:schemeClr val="accent1"/>
                </a:gs>
              </a:gsLst>
              <a:lin ang="8100000" scaled="1"/>
              <a:tileRect/>
            </a:gra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Ellipse 23">
            <a:extLst>
              <a:ext uri="{FF2B5EF4-FFF2-40B4-BE49-F238E27FC236}">
                <a16:creationId xmlns:a16="http://schemas.microsoft.com/office/drawing/2014/main" id="{8B7DD822-B42D-43CA-379B-D60996182111}"/>
              </a:ext>
            </a:extLst>
          </p:cNvPr>
          <p:cNvSpPr/>
          <p:nvPr userDrawn="1"/>
        </p:nvSpPr>
        <p:spPr>
          <a:xfrm>
            <a:off x="944153" y="4440013"/>
            <a:ext cx="2078184" cy="2078184"/>
          </a:xfrm>
          <a:prstGeom prst="ellipse">
            <a:avLst/>
          </a:prstGeom>
          <a:gradFill flip="none" rotWithShape="1">
            <a:gsLst>
              <a:gs pos="0">
                <a:schemeClr val="accent2"/>
              </a:gs>
              <a:gs pos="100000">
                <a:schemeClr val="bg2"/>
              </a:gs>
            </a:gsLst>
            <a:path path="circle">
              <a:fillToRect l="100000" b="100000"/>
            </a:path>
            <a:tileRect t="-100000" r="-100000"/>
          </a:gradFill>
          <a:ln w="57150">
            <a:gradFill flip="none" rotWithShape="1">
              <a:gsLst>
                <a:gs pos="0">
                  <a:schemeClr val="bg2"/>
                </a:gs>
                <a:gs pos="100000">
                  <a:schemeClr val="accent1"/>
                </a:gs>
              </a:gsLst>
              <a:lin ang="8100000" scaled="1"/>
              <a:tileRect/>
            </a:gra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Espace réservé pour une image  10">
            <a:extLst>
              <a:ext uri="{FF2B5EF4-FFF2-40B4-BE49-F238E27FC236}">
                <a16:creationId xmlns:a16="http://schemas.microsoft.com/office/drawing/2014/main" id="{8789C03F-FE2C-CC0F-5DE9-A284F9388EE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072339" y="874380"/>
            <a:ext cx="1819451" cy="1820570"/>
          </a:xfrm>
          <a:prstGeom prst="ellipse">
            <a:avLst/>
          </a:prstGeom>
        </p:spPr>
        <p:txBody>
          <a:bodyPr/>
          <a:lstStyle/>
          <a:p>
            <a:endParaRPr lang="fr-FR" dirty="0"/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A2321378-CE60-6C11-F164-790A1E74D1A4}"/>
              </a:ext>
            </a:extLst>
          </p:cNvPr>
          <p:cNvPicPr/>
          <p:nvPr userDrawn="1"/>
        </p:nvPicPr>
        <p:blipFill>
          <a:blip r:embed="rId2"/>
          <a:srcRect l="9836" t="66918" r="51109" b="17234"/>
          <a:stretch>
            <a:fillRect/>
          </a:stretch>
        </p:blipFill>
        <p:spPr>
          <a:xfrm rot="10800000" flipH="1">
            <a:off x="-3" y="-7378"/>
            <a:ext cx="4944982" cy="1151966"/>
          </a:xfrm>
          <a:prstGeom prst="rect">
            <a:avLst/>
          </a:prstGeom>
        </p:spPr>
      </p:pic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BFA43C5C-2411-206A-F7C6-4659CB33CC8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372204" y="1154311"/>
            <a:ext cx="7741912" cy="1260708"/>
          </a:xfrm>
        </p:spPr>
        <p:txBody>
          <a:bodyPr anchor="ctr"/>
          <a:lstStyle>
            <a:lvl1pPr marL="0" indent="0">
              <a:buNone/>
              <a:defRPr b="1">
                <a:solidFill>
                  <a:schemeClr val="accent2"/>
                </a:solidFill>
              </a:defRPr>
            </a:lvl1pPr>
            <a:lvl2pPr>
              <a:defRPr b="1">
                <a:solidFill>
                  <a:schemeClr val="accent2"/>
                </a:solidFill>
              </a:defRPr>
            </a:lvl2pPr>
            <a:lvl3pPr>
              <a:defRPr b="1">
                <a:solidFill>
                  <a:schemeClr val="accent2"/>
                </a:solidFill>
              </a:defRPr>
            </a:lvl3pPr>
            <a:lvl4pPr>
              <a:defRPr b="1">
                <a:solidFill>
                  <a:schemeClr val="accent2"/>
                </a:solidFill>
              </a:defRPr>
            </a:lvl4pPr>
            <a:lvl5pPr>
              <a:defRPr b="1">
                <a:solidFill>
                  <a:schemeClr val="accent2"/>
                </a:solidFill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7" name="Espace réservé pour une image  10">
            <a:extLst>
              <a:ext uri="{FF2B5EF4-FFF2-40B4-BE49-F238E27FC236}">
                <a16:creationId xmlns:a16="http://schemas.microsoft.com/office/drawing/2014/main" id="{B15431E6-2FCC-067C-7607-49D26E6C1E5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072339" y="2721777"/>
            <a:ext cx="1819451" cy="1820570"/>
          </a:xfrm>
          <a:prstGeom prst="ellipse">
            <a:avLst/>
          </a:prstGeom>
        </p:spPr>
        <p:txBody>
          <a:bodyPr/>
          <a:lstStyle/>
          <a:p>
            <a:endParaRPr lang="fr-FR" dirty="0"/>
          </a:p>
        </p:txBody>
      </p:sp>
      <p:sp>
        <p:nvSpPr>
          <p:cNvPr id="8" name="Espace réservé du texte 5">
            <a:extLst>
              <a:ext uri="{FF2B5EF4-FFF2-40B4-BE49-F238E27FC236}">
                <a16:creationId xmlns:a16="http://schemas.microsoft.com/office/drawing/2014/main" id="{BE99D23B-C509-EE48-4A32-5F94DF4AFB3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372204" y="2952300"/>
            <a:ext cx="7741912" cy="1359524"/>
          </a:xfrm>
        </p:spPr>
        <p:txBody>
          <a:bodyPr anchor="ctr"/>
          <a:lstStyle>
            <a:lvl1pPr marL="0" indent="0">
              <a:buNone/>
              <a:defRPr b="1">
                <a:solidFill>
                  <a:schemeClr val="accent2"/>
                </a:solidFill>
              </a:defRPr>
            </a:lvl1pPr>
            <a:lvl2pPr>
              <a:defRPr b="1">
                <a:solidFill>
                  <a:schemeClr val="accent2"/>
                </a:solidFill>
              </a:defRPr>
            </a:lvl2pPr>
            <a:lvl3pPr>
              <a:defRPr b="1">
                <a:solidFill>
                  <a:schemeClr val="accent2"/>
                </a:solidFill>
              </a:defRPr>
            </a:lvl3pPr>
            <a:lvl4pPr>
              <a:defRPr b="1">
                <a:solidFill>
                  <a:schemeClr val="accent2"/>
                </a:solidFill>
              </a:defRPr>
            </a:lvl4pPr>
            <a:lvl5pPr>
              <a:defRPr b="1">
                <a:solidFill>
                  <a:schemeClr val="accent2"/>
                </a:solidFill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9" name="Espace réservé pour une image  10">
            <a:extLst>
              <a:ext uri="{FF2B5EF4-FFF2-40B4-BE49-F238E27FC236}">
                <a16:creationId xmlns:a16="http://schemas.microsoft.com/office/drawing/2014/main" id="{CBDAB12F-9660-CB52-5B8B-230C0D1BA40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072339" y="4563903"/>
            <a:ext cx="1819451" cy="1820570"/>
          </a:xfrm>
          <a:prstGeom prst="ellipse">
            <a:avLst/>
          </a:prstGeom>
        </p:spPr>
        <p:txBody>
          <a:bodyPr/>
          <a:lstStyle/>
          <a:p>
            <a:endParaRPr lang="fr-FR" dirty="0"/>
          </a:p>
        </p:txBody>
      </p:sp>
      <p:sp>
        <p:nvSpPr>
          <p:cNvPr id="10" name="Espace réservé du texte 5">
            <a:extLst>
              <a:ext uri="{FF2B5EF4-FFF2-40B4-BE49-F238E27FC236}">
                <a16:creationId xmlns:a16="http://schemas.microsoft.com/office/drawing/2014/main" id="{F1940E96-4BF9-8E69-77FB-456B9BC5980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372204" y="4821189"/>
            <a:ext cx="7741912" cy="1305999"/>
          </a:xfrm>
        </p:spPr>
        <p:txBody>
          <a:bodyPr anchor="ctr"/>
          <a:lstStyle>
            <a:lvl1pPr marL="0" indent="0">
              <a:buNone/>
              <a:defRPr b="1">
                <a:solidFill>
                  <a:schemeClr val="accent2"/>
                </a:solidFill>
              </a:defRPr>
            </a:lvl1pPr>
            <a:lvl2pPr>
              <a:defRPr b="1">
                <a:solidFill>
                  <a:schemeClr val="accent2"/>
                </a:solidFill>
              </a:defRPr>
            </a:lvl2pPr>
            <a:lvl3pPr>
              <a:defRPr b="1">
                <a:solidFill>
                  <a:schemeClr val="accent2"/>
                </a:solidFill>
              </a:defRPr>
            </a:lvl3pPr>
            <a:lvl4pPr>
              <a:defRPr b="1">
                <a:solidFill>
                  <a:schemeClr val="accent2"/>
                </a:solidFill>
              </a:defRPr>
            </a:lvl4pPr>
            <a:lvl5pPr>
              <a:defRPr b="1">
                <a:solidFill>
                  <a:schemeClr val="accent2"/>
                </a:solidFill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grpSp>
        <p:nvGrpSpPr>
          <p:cNvPr id="2" name="Groupe 1">
            <a:extLst>
              <a:ext uri="{FF2B5EF4-FFF2-40B4-BE49-F238E27FC236}">
                <a16:creationId xmlns:a16="http://schemas.microsoft.com/office/drawing/2014/main" id="{A06C4032-AB10-AF2A-5CF5-864B71874FD0}"/>
              </a:ext>
            </a:extLst>
          </p:cNvPr>
          <p:cNvGrpSpPr/>
          <p:nvPr userDrawn="1"/>
        </p:nvGrpSpPr>
        <p:grpSpPr>
          <a:xfrm>
            <a:off x="0" y="4559968"/>
            <a:ext cx="12191999" cy="2298032"/>
            <a:chOff x="0" y="4559968"/>
            <a:chExt cx="12191999" cy="2298032"/>
          </a:xfrm>
        </p:grpSpPr>
        <p:pic>
          <p:nvPicPr>
            <p:cNvPr id="3" name="Image 2">
              <a:extLst>
                <a:ext uri="{FF2B5EF4-FFF2-40B4-BE49-F238E27FC236}">
                  <a16:creationId xmlns:a16="http://schemas.microsoft.com/office/drawing/2014/main" id="{F5487112-6BF9-05DA-4291-40430ABBE2E0}"/>
                </a:ext>
              </a:extLst>
            </p:cNvPr>
            <p:cNvPicPr/>
            <p:nvPr userDrawn="1"/>
          </p:nvPicPr>
          <p:blipFill>
            <a:blip r:embed="rId2"/>
            <a:srcRect r="9972" b="6554"/>
            <a:stretch/>
          </p:blipFill>
          <p:spPr>
            <a:xfrm>
              <a:off x="0" y="4559968"/>
              <a:ext cx="12191999" cy="2298032"/>
            </a:xfrm>
            <a:prstGeom prst="rect">
              <a:avLst/>
            </a:prstGeom>
          </p:spPr>
        </p:pic>
        <p:pic>
          <p:nvPicPr>
            <p:cNvPr id="4" name="Graphique 3">
              <a:extLst>
                <a:ext uri="{FF2B5EF4-FFF2-40B4-BE49-F238E27FC236}">
                  <a16:creationId xmlns:a16="http://schemas.microsoft.com/office/drawing/2014/main" id="{9F8A665A-4510-5615-A640-359C55D27CC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rcRect t="47376"/>
            <a:stretch>
              <a:fillRect/>
            </a:stretch>
          </p:blipFill>
          <p:spPr>
            <a:xfrm>
              <a:off x="9512963" y="6211922"/>
              <a:ext cx="1109596" cy="379414"/>
            </a:xfrm>
            <a:prstGeom prst="rect">
              <a:avLst/>
            </a:prstGeom>
          </p:spPr>
        </p:pic>
        <p:pic>
          <p:nvPicPr>
            <p:cNvPr id="5" name="Graphique 4">
              <a:extLst>
                <a:ext uri="{FF2B5EF4-FFF2-40B4-BE49-F238E27FC236}">
                  <a16:creationId xmlns:a16="http://schemas.microsoft.com/office/drawing/2014/main" id="{4D81D42B-AD91-C090-C988-3ACA2868267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rcRect b="47375"/>
            <a:stretch>
              <a:fillRect/>
            </a:stretch>
          </p:blipFill>
          <p:spPr>
            <a:xfrm>
              <a:off x="7807257" y="6184336"/>
              <a:ext cx="1622124" cy="554668"/>
            </a:xfrm>
            <a:prstGeom prst="rect">
              <a:avLst/>
            </a:prstGeom>
          </p:spPr>
        </p:pic>
        <p:pic>
          <p:nvPicPr>
            <p:cNvPr id="15" name="Image 14" descr="Une image contenant texte, capture d’écran, Police, Graphique&#10;&#10;Le contenu généré par l’IA peut être incorrect.">
              <a:extLst>
                <a:ext uri="{FF2B5EF4-FFF2-40B4-BE49-F238E27FC236}">
                  <a16:creationId xmlns:a16="http://schemas.microsoft.com/office/drawing/2014/main" id="{8E5F37BC-152B-4B9A-65FF-D70F7F2A94A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/>
            <a:stretch>
              <a:fillRect/>
            </a:stretch>
          </p:blipFill>
          <p:spPr>
            <a:xfrm>
              <a:off x="10701681" y="6339247"/>
              <a:ext cx="1247390" cy="26792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7776206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e sans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B49AD752-9365-AFE6-3422-13B3343F327F}"/>
              </a:ext>
            </a:extLst>
          </p:cNvPr>
          <p:cNvPicPr/>
          <p:nvPr userDrawn="1"/>
        </p:nvPicPr>
        <p:blipFill>
          <a:blip r:embed="rId2"/>
          <a:srcRect/>
          <a:stretch/>
        </p:blipFill>
        <p:spPr>
          <a:xfrm>
            <a:off x="0" y="5846885"/>
            <a:ext cx="12192000" cy="1011114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2792853C-23C6-2A87-78C6-933F2897E5F2}"/>
              </a:ext>
            </a:extLst>
          </p:cNvPr>
          <p:cNvPicPr/>
          <p:nvPr userDrawn="1"/>
        </p:nvPicPr>
        <p:blipFill>
          <a:blip r:embed="rId2"/>
          <a:srcRect/>
          <a:stretch/>
        </p:blipFill>
        <p:spPr>
          <a:xfrm rot="10800000">
            <a:off x="0" y="0"/>
            <a:ext cx="12192000" cy="1011114"/>
          </a:xfrm>
          <a:prstGeom prst="rect">
            <a:avLst/>
          </a:prstGeom>
        </p:spPr>
      </p:pic>
      <p:sp>
        <p:nvSpPr>
          <p:cNvPr id="2" name="Espace réservé du texte 2">
            <a:extLst>
              <a:ext uri="{FF2B5EF4-FFF2-40B4-BE49-F238E27FC236}">
                <a16:creationId xmlns:a16="http://schemas.microsoft.com/office/drawing/2014/main" id="{BECA2508-7CDF-0BF4-A229-820566DC50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8740" y="1707418"/>
            <a:ext cx="10794520" cy="46771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Titre 13">
            <a:extLst>
              <a:ext uri="{FF2B5EF4-FFF2-40B4-BE49-F238E27FC236}">
                <a16:creationId xmlns:a16="http://schemas.microsoft.com/office/drawing/2014/main" id="{FFA13FDD-0659-497B-4798-6439431025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8740" y="211377"/>
            <a:ext cx="10794520" cy="1362481"/>
          </a:xfrm>
        </p:spPr>
        <p:txBody>
          <a:bodyPr/>
          <a:lstStyle>
            <a:lvl1pPr>
              <a:defRPr>
                <a:gradFill flip="none" rotWithShape="1">
                  <a:gsLst>
                    <a:gs pos="0">
                      <a:srgbClr val="8015EE"/>
                    </a:gs>
                    <a:gs pos="100000">
                      <a:srgbClr val="373CF5"/>
                    </a:gs>
                  </a:gsLst>
                  <a:path path="circle">
                    <a:fillToRect r="100000" b="100000"/>
                  </a:path>
                  <a:tileRect l="-100000" t="-100000"/>
                </a:gra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74322945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 : coins arrondis 4">
            <a:extLst>
              <a:ext uri="{FF2B5EF4-FFF2-40B4-BE49-F238E27FC236}">
                <a16:creationId xmlns:a16="http://schemas.microsoft.com/office/drawing/2014/main" id="{376B6CBA-034E-1B3A-942C-DFFF4F08CA92}"/>
              </a:ext>
            </a:extLst>
          </p:cNvPr>
          <p:cNvSpPr/>
          <p:nvPr/>
        </p:nvSpPr>
        <p:spPr>
          <a:xfrm>
            <a:off x="498692" y="1690689"/>
            <a:ext cx="6937278" cy="4231140"/>
          </a:xfrm>
          <a:prstGeom prst="roundRect">
            <a:avLst>
              <a:gd name="adj" fmla="val 11102"/>
            </a:avLst>
          </a:prstGeom>
          <a:gradFill flip="none" rotWithShape="1">
            <a:gsLst>
              <a:gs pos="0">
                <a:srgbClr val="373CF5"/>
              </a:gs>
              <a:gs pos="100000">
                <a:srgbClr val="8015EE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>
              <a:latin typeface="Fira Sans" panose="020B0503050000020004" pitchFamily="34" charset="0"/>
            </a:endParaRP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3E611AC-BD97-C918-CEA3-2BEB32CE827F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7552780" y="1796433"/>
            <a:ext cx="3997990" cy="39551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u texte 2">
            <a:extLst>
              <a:ext uri="{FF2B5EF4-FFF2-40B4-BE49-F238E27FC236}">
                <a16:creationId xmlns:a16="http://schemas.microsoft.com/office/drawing/2014/main" id="{C4D14325-7FF6-E24C-175A-DFB4A03585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8692" y="1690688"/>
            <a:ext cx="6937278" cy="4231140"/>
          </a:xfrm>
          <a:prstGeom prst="roundRect">
            <a:avLst>
              <a:gd name="adj" fmla="val 10841"/>
            </a:avLst>
          </a:prstGeom>
        </p:spPr>
        <p:txBody>
          <a:bodyPr vert="horz" lIns="180000" tIns="180000" rIns="180000" bIns="180000" rtlCol="0">
            <a:normAutofit/>
          </a:bodyPr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6" name="Titre 13">
            <a:extLst>
              <a:ext uri="{FF2B5EF4-FFF2-40B4-BE49-F238E27FC236}">
                <a16:creationId xmlns:a16="http://schemas.microsoft.com/office/drawing/2014/main" id="{5D459E83-E3AB-6D13-4819-06724C4898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5958" y="211377"/>
            <a:ext cx="10700084" cy="1325563"/>
          </a:xfrm>
        </p:spPr>
        <p:txBody>
          <a:bodyPr/>
          <a:lstStyle>
            <a:lvl1pPr>
              <a:defRPr>
                <a:gradFill flip="none" rotWithShape="1">
                  <a:gsLst>
                    <a:gs pos="0">
                      <a:srgbClr val="8015EE"/>
                    </a:gs>
                    <a:gs pos="100000">
                      <a:srgbClr val="373CF5"/>
                    </a:gs>
                  </a:gsLst>
                  <a:path path="circle">
                    <a:fillToRect r="100000" b="100000"/>
                  </a:path>
                  <a:tileRect l="-100000" t="-100000"/>
                </a:gradFill>
              </a:defRPr>
            </a:lvl1pPr>
          </a:lstStyle>
          <a:p>
            <a:r>
              <a:rPr lang="fr-FR"/>
              <a:t>Modifiez le style du titre</a:t>
            </a:r>
          </a:p>
        </p:txBody>
      </p:sp>
      <p:grpSp>
        <p:nvGrpSpPr>
          <p:cNvPr id="2" name="Groupe 1">
            <a:extLst>
              <a:ext uri="{FF2B5EF4-FFF2-40B4-BE49-F238E27FC236}">
                <a16:creationId xmlns:a16="http://schemas.microsoft.com/office/drawing/2014/main" id="{1B4DBE05-1F05-AE13-119D-95B0B5F53970}"/>
              </a:ext>
            </a:extLst>
          </p:cNvPr>
          <p:cNvGrpSpPr/>
          <p:nvPr userDrawn="1"/>
        </p:nvGrpSpPr>
        <p:grpSpPr>
          <a:xfrm>
            <a:off x="0" y="4559968"/>
            <a:ext cx="12191999" cy="2298032"/>
            <a:chOff x="0" y="4559968"/>
            <a:chExt cx="12191999" cy="2298032"/>
          </a:xfrm>
        </p:grpSpPr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2C116B8D-34E5-12ED-61E6-1EB01E876DCB}"/>
                </a:ext>
              </a:extLst>
            </p:cNvPr>
            <p:cNvPicPr/>
            <p:nvPr userDrawn="1"/>
          </p:nvPicPr>
          <p:blipFill>
            <a:blip r:embed="rId2"/>
            <a:srcRect r="9972" b="6554"/>
            <a:stretch/>
          </p:blipFill>
          <p:spPr>
            <a:xfrm>
              <a:off x="0" y="4559968"/>
              <a:ext cx="12191999" cy="2298032"/>
            </a:xfrm>
            <a:prstGeom prst="rect">
              <a:avLst/>
            </a:prstGeom>
          </p:spPr>
        </p:pic>
        <p:pic>
          <p:nvPicPr>
            <p:cNvPr id="8" name="Graphique 7">
              <a:extLst>
                <a:ext uri="{FF2B5EF4-FFF2-40B4-BE49-F238E27FC236}">
                  <a16:creationId xmlns:a16="http://schemas.microsoft.com/office/drawing/2014/main" id="{0614B6BA-5CD5-7935-9D14-22F07FB56AD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rcRect t="47376"/>
            <a:stretch>
              <a:fillRect/>
            </a:stretch>
          </p:blipFill>
          <p:spPr>
            <a:xfrm>
              <a:off x="9512963" y="6211922"/>
              <a:ext cx="1109596" cy="379414"/>
            </a:xfrm>
            <a:prstGeom prst="rect">
              <a:avLst/>
            </a:prstGeom>
          </p:spPr>
        </p:pic>
        <p:pic>
          <p:nvPicPr>
            <p:cNvPr id="9" name="Graphique 8">
              <a:extLst>
                <a:ext uri="{FF2B5EF4-FFF2-40B4-BE49-F238E27FC236}">
                  <a16:creationId xmlns:a16="http://schemas.microsoft.com/office/drawing/2014/main" id="{8BD26E4C-38D2-D809-2833-DAE03565E16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rcRect b="47375"/>
            <a:stretch>
              <a:fillRect/>
            </a:stretch>
          </p:blipFill>
          <p:spPr>
            <a:xfrm>
              <a:off x="7807257" y="6184336"/>
              <a:ext cx="1622124" cy="554668"/>
            </a:xfrm>
            <a:prstGeom prst="rect">
              <a:avLst/>
            </a:prstGeom>
          </p:spPr>
        </p:pic>
        <p:pic>
          <p:nvPicPr>
            <p:cNvPr id="13" name="Image 12" descr="Une image contenant texte, capture d’écran, Police, Graphique&#10;&#10;Le contenu généré par l’IA peut être incorrect.">
              <a:extLst>
                <a:ext uri="{FF2B5EF4-FFF2-40B4-BE49-F238E27FC236}">
                  <a16:creationId xmlns:a16="http://schemas.microsoft.com/office/drawing/2014/main" id="{E82F57A3-7646-5AE8-F620-24A1201348A7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/>
            <a:stretch>
              <a:fillRect/>
            </a:stretch>
          </p:blipFill>
          <p:spPr>
            <a:xfrm>
              <a:off x="10701681" y="6339247"/>
              <a:ext cx="1247390" cy="26792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83346805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 : coins arrondis 4">
            <a:extLst>
              <a:ext uri="{FF2B5EF4-FFF2-40B4-BE49-F238E27FC236}">
                <a16:creationId xmlns:a16="http://schemas.microsoft.com/office/drawing/2014/main" id="{376B6CBA-034E-1B3A-942C-DFFF4F08CA92}"/>
              </a:ext>
            </a:extLst>
          </p:cNvPr>
          <p:cNvSpPr/>
          <p:nvPr/>
        </p:nvSpPr>
        <p:spPr>
          <a:xfrm>
            <a:off x="498692" y="1690689"/>
            <a:ext cx="3997990" cy="4231140"/>
          </a:xfrm>
          <a:prstGeom prst="roundRect">
            <a:avLst>
              <a:gd name="adj" fmla="val 11102"/>
            </a:avLst>
          </a:prstGeom>
          <a:gradFill flip="none" rotWithShape="1">
            <a:gsLst>
              <a:gs pos="0">
                <a:srgbClr val="373CF5"/>
              </a:gs>
              <a:gs pos="100000">
                <a:srgbClr val="8015EE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>
              <a:latin typeface="Fira Sans" panose="020B0503050000020004" pitchFamily="34" charset="0"/>
            </a:endParaRPr>
          </a:p>
        </p:txBody>
      </p:sp>
      <p:sp>
        <p:nvSpPr>
          <p:cNvPr id="26" name="Espace réservé du texte 2">
            <a:extLst>
              <a:ext uri="{FF2B5EF4-FFF2-40B4-BE49-F238E27FC236}">
                <a16:creationId xmlns:a16="http://schemas.microsoft.com/office/drawing/2014/main" id="{A80BC85E-CFBC-0FD5-C251-D0C267002A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8692" y="1690688"/>
            <a:ext cx="3997989" cy="4231140"/>
          </a:xfrm>
          <a:prstGeom prst="roundRect">
            <a:avLst>
              <a:gd name="adj" fmla="val 10841"/>
            </a:avLst>
          </a:prstGeom>
        </p:spPr>
        <p:txBody>
          <a:bodyPr vert="horz" lIns="180000" tIns="180000" rIns="180000" bIns="180000" rtlCol="0">
            <a:normAutofit/>
          </a:bodyPr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2" name="Titre 13">
            <a:extLst>
              <a:ext uri="{FF2B5EF4-FFF2-40B4-BE49-F238E27FC236}">
                <a16:creationId xmlns:a16="http://schemas.microsoft.com/office/drawing/2014/main" id="{AC3581EB-2E3C-0C37-3D4F-D68BBD9B71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5958" y="211377"/>
            <a:ext cx="10700084" cy="1325563"/>
          </a:xfrm>
        </p:spPr>
        <p:txBody>
          <a:bodyPr/>
          <a:lstStyle>
            <a:lvl1pPr>
              <a:defRPr>
                <a:gradFill flip="none" rotWithShape="1">
                  <a:gsLst>
                    <a:gs pos="0">
                      <a:srgbClr val="8015EE"/>
                    </a:gs>
                    <a:gs pos="100000">
                      <a:srgbClr val="373CF5"/>
                    </a:gs>
                  </a:gsLst>
                  <a:path path="circle">
                    <a:fillToRect r="100000" b="100000"/>
                  </a:path>
                  <a:tileRect l="-100000" t="-100000"/>
                </a:gradFill>
              </a:defRPr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3E611AC-BD97-C918-CEA3-2BEB32CE827F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4838330" y="1796433"/>
            <a:ext cx="6712440" cy="39551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717FE8EA-4659-B1F6-5F71-BEA348EC5616}"/>
              </a:ext>
            </a:extLst>
          </p:cNvPr>
          <p:cNvGrpSpPr/>
          <p:nvPr userDrawn="1"/>
        </p:nvGrpSpPr>
        <p:grpSpPr>
          <a:xfrm>
            <a:off x="0" y="4559968"/>
            <a:ext cx="12191999" cy="2298032"/>
            <a:chOff x="0" y="4559968"/>
            <a:chExt cx="12191999" cy="2298032"/>
          </a:xfrm>
        </p:grpSpPr>
        <p:pic>
          <p:nvPicPr>
            <p:cNvPr id="6" name="Image 5">
              <a:extLst>
                <a:ext uri="{FF2B5EF4-FFF2-40B4-BE49-F238E27FC236}">
                  <a16:creationId xmlns:a16="http://schemas.microsoft.com/office/drawing/2014/main" id="{8E76DE4A-44C4-DFC8-AAAE-4A3F46274F60}"/>
                </a:ext>
              </a:extLst>
            </p:cNvPr>
            <p:cNvPicPr/>
            <p:nvPr userDrawn="1"/>
          </p:nvPicPr>
          <p:blipFill>
            <a:blip r:embed="rId2"/>
            <a:srcRect r="9972" b="6554"/>
            <a:stretch/>
          </p:blipFill>
          <p:spPr>
            <a:xfrm>
              <a:off x="0" y="4559968"/>
              <a:ext cx="12191999" cy="2298032"/>
            </a:xfrm>
            <a:prstGeom prst="rect">
              <a:avLst/>
            </a:prstGeom>
          </p:spPr>
        </p:pic>
        <p:pic>
          <p:nvPicPr>
            <p:cNvPr id="7" name="Graphique 6">
              <a:extLst>
                <a:ext uri="{FF2B5EF4-FFF2-40B4-BE49-F238E27FC236}">
                  <a16:creationId xmlns:a16="http://schemas.microsoft.com/office/drawing/2014/main" id="{66DF9010-E3D5-9FA9-FA4D-711A1094D55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rcRect t="47376"/>
            <a:stretch>
              <a:fillRect/>
            </a:stretch>
          </p:blipFill>
          <p:spPr>
            <a:xfrm>
              <a:off x="9512963" y="6211922"/>
              <a:ext cx="1109596" cy="379414"/>
            </a:xfrm>
            <a:prstGeom prst="rect">
              <a:avLst/>
            </a:prstGeom>
          </p:spPr>
        </p:pic>
        <p:pic>
          <p:nvPicPr>
            <p:cNvPr id="8" name="Graphique 7">
              <a:extLst>
                <a:ext uri="{FF2B5EF4-FFF2-40B4-BE49-F238E27FC236}">
                  <a16:creationId xmlns:a16="http://schemas.microsoft.com/office/drawing/2014/main" id="{26880AAF-49FA-60A3-9EC7-F57AF4299AB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rcRect b="47375"/>
            <a:stretch>
              <a:fillRect/>
            </a:stretch>
          </p:blipFill>
          <p:spPr>
            <a:xfrm>
              <a:off x="7807257" y="6184336"/>
              <a:ext cx="1622124" cy="554668"/>
            </a:xfrm>
            <a:prstGeom prst="rect">
              <a:avLst/>
            </a:prstGeom>
          </p:spPr>
        </p:pic>
        <p:pic>
          <p:nvPicPr>
            <p:cNvPr id="9" name="Image 8" descr="Une image contenant texte, capture d’écran, Police, Graphique&#10;&#10;Le contenu généré par l’IA peut être incorrect.">
              <a:extLst>
                <a:ext uri="{FF2B5EF4-FFF2-40B4-BE49-F238E27FC236}">
                  <a16:creationId xmlns:a16="http://schemas.microsoft.com/office/drawing/2014/main" id="{7B2D6818-A3A2-88B0-7FC9-D56D7CEAEA5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/>
            <a:stretch>
              <a:fillRect/>
            </a:stretch>
          </p:blipFill>
          <p:spPr>
            <a:xfrm>
              <a:off x="10701681" y="6339247"/>
              <a:ext cx="1247390" cy="26792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21957409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Une image contenant violet, violette, Caractère coloré, Graphique&#10;&#10;Description générée automatiquement">
            <a:extLst>
              <a:ext uri="{FF2B5EF4-FFF2-40B4-BE49-F238E27FC236}">
                <a16:creationId xmlns:a16="http://schemas.microsoft.com/office/drawing/2014/main" id="{678283ED-CCEE-CFB6-6B32-9AF23DF14304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Graphique 4">
            <a:extLst>
              <a:ext uri="{FF2B5EF4-FFF2-40B4-BE49-F238E27FC236}">
                <a16:creationId xmlns:a16="http://schemas.microsoft.com/office/drawing/2014/main" id="{2ED30C18-2049-D600-DAA3-10468088923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1463408" y="5114829"/>
            <a:ext cx="3510662" cy="999189"/>
          </a:xfrm>
          <a:prstGeom prst="rect">
            <a:avLst/>
          </a:prstGeom>
        </p:spPr>
      </p:pic>
      <p:pic>
        <p:nvPicPr>
          <p:cNvPr id="6" name="Image 3">
            <a:extLst>
              <a:ext uri="{FF2B5EF4-FFF2-40B4-BE49-F238E27FC236}">
                <a16:creationId xmlns:a16="http://schemas.microsoft.com/office/drawing/2014/main" id="{BA6A17AF-7CD1-CA83-E1CE-416DB9109344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 b="19524"/>
          <a:stretch>
            <a:fillRect/>
          </a:stretch>
        </p:blipFill>
        <p:spPr>
          <a:xfrm>
            <a:off x="1258692" y="3352775"/>
            <a:ext cx="3925627" cy="1597224"/>
          </a:xfrm>
          <a:prstGeom prst="rect">
            <a:avLst/>
          </a:prstGeom>
        </p:spPr>
      </p:pic>
      <p:sp>
        <p:nvSpPr>
          <p:cNvPr id="2" name="Titre 13">
            <a:extLst>
              <a:ext uri="{FF2B5EF4-FFF2-40B4-BE49-F238E27FC236}">
                <a16:creationId xmlns:a16="http://schemas.microsoft.com/office/drawing/2014/main" id="{0E09E562-82FB-C91D-0EBE-C2E288E0756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87104" y="513295"/>
            <a:ext cx="10672550" cy="2398868"/>
          </a:xfrm>
        </p:spPr>
        <p:txBody>
          <a:bodyPr/>
          <a:lstStyle>
            <a:lvl1pPr algn="ctr">
              <a:defRPr>
                <a:gradFill flip="none" rotWithShape="1">
                  <a:gsLst>
                    <a:gs pos="0">
                      <a:srgbClr val="DBDCFD"/>
                    </a:gs>
                    <a:gs pos="100000">
                      <a:schemeClr val="bg1"/>
                    </a:gs>
                  </a:gsLst>
                  <a:path path="circle">
                    <a:fillToRect l="100000" b="100000"/>
                  </a:path>
                  <a:tileRect t="-100000" r="-100000"/>
                </a:gradFill>
              </a:defRPr>
            </a:lvl1pPr>
          </a:lstStyle>
          <a:p>
            <a:r>
              <a:rPr lang="fr-FR" dirty="0"/>
              <a:t>[Nom candidat]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06D2B962-86F8-ABD9-B7DC-8878B322BA6E}"/>
              </a:ext>
            </a:extLst>
          </p:cNvPr>
          <p:cNvSpPr txBox="1"/>
          <p:nvPr userDrawn="1"/>
        </p:nvSpPr>
        <p:spPr>
          <a:xfrm>
            <a:off x="6012282" y="3289613"/>
            <a:ext cx="5547371" cy="3055092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2800" b="0" dirty="0">
                <a:solidFill>
                  <a:schemeClr val="bg1"/>
                </a:solidFill>
                <a:latin typeface="+mn-lt"/>
                <a:ea typeface="+mn-lt"/>
                <a:cs typeface="+mn-lt"/>
              </a:rPr>
              <a:t>Union de commerçants </a:t>
            </a:r>
            <a:br>
              <a:rPr lang="fr-FR" sz="3600" b="0" dirty="0">
                <a:solidFill>
                  <a:schemeClr val="bg1"/>
                </a:solidFill>
                <a:latin typeface="+mn-lt"/>
                <a:ea typeface="+mn-lt"/>
                <a:cs typeface="+mn-lt"/>
              </a:rPr>
            </a:br>
            <a:r>
              <a:rPr lang="fr-FR" sz="3600" b="0" dirty="0">
                <a:solidFill>
                  <a:schemeClr val="bg1"/>
                </a:solidFill>
                <a:latin typeface="+mj-lt"/>
                <a:ea typeface="+mn-lt"/>
                <a:cs typeface="+mn-lt"/>
              </a:rPr>
              <a:t>Moins de 10 000 habitants</a:t>
            </a:r>
            <a:endParaRPr lang="en-US" sz="3600" b="0" dirty="0">
              <a:solidFill>
                <a:schemeClr val="bg1"/>
              </a:solidFill>
              <a:latin typeface="+mj-lt"/>
            </a:endParaRPr>
          </a:p>
        </p:txBody>
      </p:sp>
      <p:cxnSp>
        <p:nvCxnSpPr>
          <p:cNvPr id="9" name="Connecteur droit 8">
            <a:extLst>
              <a:ext uri="{FF2B5EF4-FFF2-40B4-BE49-F238E27FC236}">
                <a16:creationId xmlns:a16="http://schemas.microsoft.com/office/drawing/2014/main" id="{C67FE94D-EB6F-3684-309B-6F4BB9844782}"/>
              </a:ext>
            </a:extLst>
          </p:cNvPr>
          <p:cNvCxnSpPr/>
          <p:nvPr userDrawn="1"/>
        </p:nvCxnSpPr>
        <p:spPr>
          <a:xfrm>
            <a:off x="5636525" y="3352775"/>
            <a:ext cx="0" cy="2925195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7821060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ésentation candid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Espace réservé du texte 2">
            <a:extLst>
              <a:ext uri="{FF2B5EF4-FFF2-40B4-BE49-F238E27FC236}">
                <a16:creationId xmlns:a16="http://schemas.microsoft.com/office/drawing/2014/main" id="{49F0CBE3-C604-1280-2956-E3A184ED16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04936" y="4368241"/>
            <a:ext cx="5241759" cy="1692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>
              <a:spcBef>
                <a:spcPts val="300"/>
              </a:spcBef>
              <a:defRPr sz="1600"/>
            </a:lvl1pPr>
            <a:lvl2pPr>
              <a:spcBef>
                <a:spcPts val="300"/>
              </a:spcBef>
              <a:defRPr sz="1400"/>
            </a:lvl2pPr>
            <a:lvl3pPr>
              <a:spcBef>
                <a:spcPts val="300"/>
              </a:spcBef>
              <a:defRPr sz="1200"/>
            </a:lvl3pPr>
            <a:lvl4pPr>
              <a:spcBef>
                <a:spcPts val="300"/>
              </a:spcBef>
              <a:defRPr sz="1100"/>
            </a:lvl4pPr>
            <a:lvl5pPr>
              <a:spcBef>
                <a:spcPts val="300"/>
              </a:spcBef>
              <a:defRPr sz="1100"/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11" name="Espace réservé pour une image  10">
            <a:extLst>
              <a:ext uri="{FF2B5EF4-FFF2-40B4-BE49-F238E27FC236}">
                <a16:creationId xmlns:a16="http://schemas.microsoft.com/office/drawing/2014/main" id="{8789C03F-FE2C-CC0F-5DE9-A284F9388EE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365125"/>
            <a:ext cx="3111276" cy="5445681"/>
          </a:xfrm>
          <a:custGeom>
            <a:avLst/>
            <a:gdLst>
              <a:gd name="csX0" fmla="*/ 0 w 3104147"/>
              <a:gd name="csY0" fmla="*/ 0 h 5715000"/>
              <a:gd name="csX1" fmla="*/ 2586779 w 3104147"/>
              <a:gd name="csY1" fmla="*/ 0 h 5715000"/>
              <a:gd name="csX2" fmla="*/ 3104147 w 3104147"/>
              <a:gd name="csY2" fmla="*/ 517368 h 5715000"/>
              <a:gd name="csX3" fmla="*/ 3104147 w 3104147"/>
              <a:gd name="csY3" fmla="*/ 5715000 h 5715000"/>
              <a:gd name="csX4" fmla="*/ 0 w 3104147"/>
              <a:gd name="csY4" fmla="*/ 5715000 h 5715000"/>
              <a:gd name="csX5" fmla="*/ 0 w 3104147"/>
              <a:gd name="csY5" fmla="*/ 0 h 5715000"/>
              <a:gd name="csX0" fmla="*/ 0 w 3104147"/>
              <a:gd name="csY0" fmla="*/ 0 h 5716157"/>
              <a:gd name="csX1" fmla="*/ 2586779 w 3104147"/>
              <a:gd name="csY1" fmla="*/ 0 h 5716157"/>
              <a:gd name="csX2" fmla="*/ 3104147 w 3104147"/>
              <a:gd name="csY2" fmla="*/ 517368 h 5716157"/>
              <a:gd name="csX3" fmla="*/ 3104147 w 3104147"/>
              <a:gd name="csY3" fmla="*/ 5715000 h 5716157"/>
              <a:gd name="csX4" fmla="*/ 2526633 w 3104147"/>
              <a:gd name="csY4" fmla="*/ 5715000 h 5716157"/>
              <a:gd name="csX5" fmla="*/ 0 w 3104147"/>
              <a:gd name="csY5" fmla="*/ 5715000 h 5716157"/>
              <a:gd name="csX6" fmla="*/ 0 w 3104147"/>
              <a:gd name="csY6" fmla="*/ 0 h 5716157"/>
              <a:gd name="csX0" fmla="*/ 0 w 3104147"/>
              <a:gd name="csY0" fmla="*/ 0 h 5715022"/>
              <a:gd name="csX1" fmla="*/ 2586779 w 3104147"/>
              <a:gd name="csY1" fmla="*/ 0 h 5715022"/>
              <a:gd name="csX2" fmla="*/ 3104147 w 3104147"/>
              <a:gd name="csY2" fmla="*/ 517368 h 5715022"/>
              <a:gd name="csX3" fmla="*/ 3104147 w 3104147"/>
              <a:gd name="csY3" fmla="*/ 5197643 h 5715022"/>
              <a:gd name="csX4" fmla="*/ 2526633 w 3104147"/>
              <a:gd name="csY4" fmla="*/ 5715000 h 5715022"/>
              <a:gd name="csX5" fmla="*/ 0 w 3104147"/>
              <a:gd name="csY5" fmla="*/ 5715000 h 5715022"/>
              <a:gd name="csX6" fmla="*/ 0 w 3104147"/>
              <a:gd name="csY6" fmla="*/ 0 h 5715022"/>
              <a:gd name="csX0" fmla="*/ 0 w 3104147"/>
              <a:gd name="csY0" fmla="*/ 0 h 5715022"/>
              <a:gd name="csX1" fmla="*/ 2586779 w 3104147"/>
              <a:gd name="csY1" fmla="*/ 0 h 5715022"/>
              <a:gd name="csX2" fmla="*/ 3104147 w 3104147"/>
              <a:gd name="csY2" fmla="*/ 517368 h 5715022"/>
              <a:gd name="csX3" fmla="*/ 3104147 w 3104147"/>
              <a:gd name="csY3" fmla="*/ 5197643 h 5715022"/>
              <a:gd name="csX4" fmla="*/ 2430380 w 3104147"/>
              <a:gd name="csY4" fmla="*/ 5715000 h 5715022"/>
              <a:gd name="csX5" fmla="*/ 0 w 3104147"/>
              <a:gd name="csY5" fmla="*/ 5715000 h 5715022"/>
              <a:gd name="csX6" fmla="*/ 0 w 3104147"/>
              <a:gd name="csY6" fmla="*/ 0 h 5715022"/>
              <a:gd name="csX0" fmla="*/ 0 w 3104147"/>
              <a:gd name="csY0" fmla="*/ 0 h 5718564"/>
              <a:gd name="csX1" fmla="*/ 2586779 w 3104147"/>
              <a:gd name="csY1" fmla="*/ 0 h 5718564"/>
              <a:gd name="csX2" fmla="*/ 3104147 w 3104147"/>
              <a:gd name="csY2" fmla="*/ 517368 h 5718564"/>
              <a:gd name="csX3" fmla="*/ 3104147 w 3104147"/>
              <a:gd name="csY3" fmla="*/ 5197643 h 5718564"/>
              <a:gd name="csX4" fmla="*/ 2430380 w 3104147"/>
              <a:gd name="csY4" fmla="*/ 5715000 h 5718564"/>
              <a:gd name="csX5" fmla="*/ 0 w 3104147"/>
              <a:gd name="csY5" fmla="*/ 5715000 h 5718564"/>
              <a:gd name="csX6" fmla="*/ 0 w 3104147"/>
              <a:gd name="csY6" fmla="*/ 0 h 5718564"/>
              <a:gd name="csX0" fmla="*/ 0 w 3104451"/>
              <a:gd name="csY0" fmla="*/ 0 h 5718564"/>
              <a:gd name="csX1" fmla="*/ 2586779 w 3104451"/>
              <a:gd name="csY1" fmla="*/ 0 h 5718564"/>
              <a:gd name="csX2" fmla="*/ 3104147 w 3104451"/>
              <a:gd name="csY2" fmla="*/ 517368 h 5718564"/>
              <a:gd name="csX3" fmla="*/ 3104147 w 3104451"/>
              <a:gd name="csY3" fmla="*/ 5197643 h 5718564"/>
              <a:gd name="csX4" fmla="*/ 2430380 w 3104451"/>
              <a:gd name="csY4" fmla="*/ 5715000 h 5718564"/>
              <a:gd name="csX5" fmla="*/ 0 w 3104451"/>
              <a:gd name="csY5" fmla="*/ 5715000 h 5718564"/>
              <a:gd name="csX6" fmla="*/ 0 w 3104451"/>
              <a:gd name="csY6" fmla="*/ 0 h 5718564"/>
              <a:gd name="csX0" fmla="*/ 0 w 3105929"/>
              <a:gd name="csY0" fmla="*/ 0 h 5718564"/>
              <a:gd name="csX1" fmla="*/ 2586779 w 3105929"/>
              <a:gd name="csY1" fmla="*/ 0 h 5718564"/>
              <a:gd name="csX2" fmla="*/ 3104147 w 3105929"/>
              <a:gd name="csY2" fmla="*/ 517368 h 5718564"/>
              <a:gd name="csX3" fmla="*/ 3104147 w 3105929"/>
              <a:gd name="csY3" fmla="*/ 5197643 h 5718564"/>
              <a:gd name="csX4" fmla="*/ 2430380 w 3105929"/>
              <a:gd name="csY4" fmla="*/ 5715000 h 5718564"/>
              <a:gd name="csX5" fmla="*/ 0 w 3105929"/>
              <a:gd name="csY5" fmla="*/ 5715000 h 5718564"/>
              <a:gd name="csX6" fmla="*/ 0 w 3105929"/>
              <a:gd name="csY6" fmla="*/ 0 h 5718564"/>
              <a:gd name="csX0" fmla="*/ 0 w 3105929"/>
              <a:gd name="csY0" fmla="*/ 0 h 5753322"/>
              <a:gd name="csX1" fmla="*/ 2586779 w 3105929"/>
              <a:gd name="csY1" fmla="*/ 0 h 5753322"/>
              <a:gd name="csX2" fmla="*/ 3104147 w 3105929"/>
              <a:gd name="csY2" fmla="*/ 517368 h 5753322"/>
              <a:gd name="csX3" fmla="*/ 3104147 w 3105929"/>
              <a:gd name="csY3" fmla="*/ 5197643 h 5753322"/>
              <a:gd name="csX4" fmla="*/ 2430380 w 3105929"/>
              <a:gd name="csY4" fmla="*/ 5715000 h 5753322"/>
              <a:gd name="csX5" fmla="*/ 0 w 3105929"/>
              <a:gd name="csY5" fmla="*/ 5715000 h 5753322"/>
              <a:gd name="csX6" fmla="*/ 0 w 3105929"/>
              <a:gd name="csY6" fmla="*/ 0 h 5753322"/>
              <a:gd name="csX0" fmla="*/ 0 w 3105929"/>
              <a:gd name="csY0" fmla="*/ 0 h 5721238"/>
              <a:gd name="csX1" fmla="*/ 2586779 w 3105929"/>
              <a:gd name="csY1" fmla="*/ 0 h 5721238"/>
              <a:gd name="csX2" fmla="*/ 3104147 w 3105929"/>
              <a:gd name="csY2" fmla="*/ 517368 h 5721238"/>
              <a:gd name="csX3" fmla="*/ 3104147 w 3105929"/>
              <a:gd name="csY3" fmla="*/ 5197643 h 5721238"/>
              <a:gd name="csX4" fmla="*/ 2430380 w 3105929"/>
              <a:gd name="csY4" fmla="*/ 5715000 h 5721238"/>
              <a:gd name="csX5" fmla="*/ 0 w 3105929"/>
              <a:gd name="csY5" fmla="*/ 5715000 h 5721238"/>
              <a:gd name="csX6" fmla="*/ 0 w 3105929"/>
              <a:gd name="csY6" fmla="*/ 0 h 5721238"/>
              <a:gd name="csX0" fmla="*/ 0 w 3105929"/>
              <a:gd name="csY0" fmla="*/ 0 h 5769364"/>
              <a:gd name="csX1" fmla="*/ 2586779 w 3105929"/>
              <a:gd name="csY1" fmla="*/ 0 h 5769364"/>
              <a:gd name="csX2" fmla="*/ 3104147 w 3105929"/>
              <a:gd name="csY2" fmla="*/ 517368 h 5769364"/>
              <a:gd name="csX3" fmla="*/ 3104147 w 3105929"/>
              <a:gd name="csY3" fmla="*/ 4981074 h 5769364"/>
              <a:gd name="csX4" fmla="*/ 2430380 w 3105929"/>
              <a:gd name="csY4" fmla="*/ 5715000 h 5769364"/>
              <a:gd name="csX5" fmla="*/ 0 w 3105929"/>
              <a:gd name="csY5" fmla="*/ 5715000 h 5769364"/>
              <a:gd name="csX6" fmla="*/ 0 w 3105929"/>
              <a:gd name="csY6" fmla="*/ 0 h 5769364"/>
              <a:gd name="csX0" fmla="*/ 0 w 3111276"/>
              <a:gd name="csY0" fmla="*/ 0 h 5769364"/>
              <a:gd name="csX1" fmla="*/ 2586779 w 3111276"/>
              <a:gd name="csY1" fmla="*/ 0 h 5769364"/>
              <a:gd name="csX2" fmla="*/ 3104147 w 3111276"/>
              <a:gd name="csY2" fmla="*/ 517368 h 5769364"/>
              <a:gd name="csX3" fmla="*/ 3104147 w 3111276"/>
              <a:gd name="csY3" fmla="*/ 4981074 h 5769364"/>
              <a:gd name="csX4" fmla="*/ 2430380 w 3111276"/>
              <a:gd name="csY4" fmla="*/ 5715000 h 5769364"/>
              <a:gd name="csX5" fmla="*/ 0 w 3111276"/>
              <a:gd name="csY5" fmla="*/ 5715000 h 5769364"/>
              <a:gd name="csX6" fmla="*/ 0 w 3111276"/>
              <a:gd name="csY6" fmla="*/ 0 h 5769364"/>
              <a:gd name="csX0" fmla="*/ 0 w 3111276"/>
              <a:gd name="csY0" fmla="*/ 0 h 5721238"/>
              <a:gd name="csX1" fmla="*/ 2586779 w 3111276"/>
              <a:gd name="csY1" fmla="*/ 0 h 5721238"/>
              <a:gd name="csX2" fmla="*/ 3104147 w 3111276"/>
              <a:gd name="csY2" fmla="*/ 517368 h 5721238"/>
              <a:gd name="csX3" fmla="*/ 3104147 w 3111276"/>
              <a:gd name="csY3" fmla="*/ 4981074 h 5721238"/>
              <a:gd name="csX4" fmla="*/ 2430380 w 3111276"/>
              <a:gd name="csY4" fmla="*/ 5715000 h 5721238"/>
              <a:gd name="csX5" fmla="*/ 0 w 3111276"/>
              <a:gd name="csY5" fmla="*/ 5715000 h 5721238"/>
              <a:gd name="csX6" fmla="*/ 0 w 3111276"/>
              <a:gd name="csY6" fmla="*/ 0 h 5721238"/>
              <a:gd name="csX0" fmla="*/ 0 w 3111276"/>
              <a:gd name="csY0" fmla="*/ 0 h 5726585"/>
              <a:gd name="csX1" fmla="*/ 2586779 w 3111276"/>
              <a:gd name="csY1" fmla="*/ 0 h 5726585"/>
              <a:gd name="csX2" fmla="*/ 3104147 w 3111276"/>
              <a:gd name="csY2" fmla="*/ 517368 h 5726585"/>
              <a:gd name="csX3" fmla="*/ 3104147 w 3111276"/>
              <a:gd name="csY3" fmla="*/ 4981074 h 5726585"/>
              <a:gd name="csX4" fmla="*/ 2430380 w 3111276"/>
              <a:gd name="csY4" fmla="*/ 5715000 h 5726585"/>
              <a:gd name="csX5" fmla="*/ 0 w 3111276"/>
              <a:gd name="csY5" fmla="*/ 5715000 h 5726585"/>
              <a:gd name="csX6" fmla="*/ 0 w 3111276"/>
              <a:gd name="csY6" fmla="*/ 0 h 5726585"/>
              <a:gd name="csX0" fmla="*/ 0 w 3111276"/>
              <a:gd name="csY0" fmla="*/ 0 h 5726585"/>
              <a:gd name="csX1" fmla="*/ 2586779 w 3111276"/>
              <a:gd name="csY1" fmla="*/ 0 h 5726585"/>
              <a:gd name="csX2" fmla="*/ 3104147 w 3111276"/>
              <a:gd name="csY2" fmla="*/ 517368 h 5726585"/>
              <a:gd name="csX3" fmla="*/ 3104147 w 3111276"/>
              <a:gd name="csY3" fmla="*/ 4981074 h 5726585"/>
              <a:gd name="csX4" fmla="*/ 2430380 w 3111276"/>
              <a:gd name="csY4" fmla="*/ 5715000 h 5726585"/>
              <a:gd name="csX5" fmla="*/ 0 w 3111276"/>
              <a:gd name="csY5" fmla="*/ 5715000 h 5726585"/>
              <a:gd name="csX6" fmla="*/ 0 w 3111276"/>
              <a:gd name="csY6" fmla="*/ 0 h 5726585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</a:cxnLst>
            <a:rect l="l" t="t" r="r" b="b"/>
            <a:pathLst>
              <a:path w="3111276" h="5726585">
                <a:moveTo>
                  <a:pt x="0" y="0"/>
                </a:moveTo>
                <a:lnTo>
                  <a:pt x="2586779" y="0"/>
                </a:lnTo>
                <a:cubicBezTo>
                  <a:pt x="2872513" y="0"/>
                  <a:pt x="3104147" y="231634"/>
                  <a:pt x="3104147" y="517368"/>
                </a:cubicBezTo>
                <a:cubicBezTo>
                  <a:pt x="3104147" y="2077460"/>
                  <a:pt x="3120189" y="4395538"/>
                  <a:pt x="3104147" y="4981074"/>
                </a:cubicBezTo>
                <a:cubicBezTo>
                  <a:pt x="3088105" y="5566610"/>
                  <a:pt x="2971802" y="5688932"/>
                  <a:pt x="2430380" y="5715000"/>
                </a:cubicBezTo>
                <a:cubicBezTo>
                  <a:pt x="1888958" y="5741068"/>
                  <a:pt x="810127" y="5715000"/>
                  <a:pt x="0" y="5715000"/>
                </a:cubicBezTo>
                <a:lnTo>
                  <a:pt x="0" y="0"/>
                </a:lnTo>
                <a:close/>
              </a:path>
            </a:pathLst>
          </a:custGeom>
        </p:spPr>
        <p:txBody>
          <a:bodyPr/>
          <a:lstStyle/>
          <a:p>
            <a:endParaRPr lang="fr-FR"/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A2321378-CE60-6C11-F164-790A1E74D1A4}"/>
              </a:ext>
            </a:extLst>
          </p:cNvPr>
          <p:cNvPicPr/>
          <p:nvPr userDrawn="1"/>
        </p:nvPicPr>
        <p:blipFill>
          <a:blip r:embed="rId2"/>
          <a:srcRect l="9836" t="66918" r="51109" b="17234"/>
          <a:stretch>
            <a:fillRect/>
          </a:stretch>
        </p:blipFill>
        <p:spPr>
          <a:xfrm rot="10800000" flipH="1">
            <a:off x="0" y="-7378"/>
            <a:ext cx="4626591" cy="1054572"/>
          </a:xfrm>
          <a:prstGeom prst="rect">
            <a:avLst/>
          </a:prstGeom>
        </p:spPr>
      </p:pic>
      <p:sp>
        <p:nvSpPr>
          <p:cNvPr id="14" name="Titre 13">
            <a:extLst>
              <a:ext uri="{FF2B5EF4-FFF2-40B4-BE49-F238E27FC236}">
                <a16:creationId xmlns:a16="http://schemas.microsoft.com/office/drawing/2014/main" id="{8195EDA6-DE5E-D306-5C45-72749B57B90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404936" y="257619"/>
            <a:ext cx="8306650" cy="1325563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defRPr sz="4000">
                <a:gradFill flip="none" rotWithShape="1">
                  <a:gsLst>
                    <a:gs pos="0">
                      <a:srgbClr val="8015EE"/>
                    </a:gs>
                    <a:gs pos="100000">
                      <a:srgbClr val="373CF5"/>
                    </a:gs>
                  </a:gsLst>
                  <a:path path="circle">
                    <a:fillToRect r="100000" b="100000"/>
                  </a:path>
                  <a:tileRect l="-100000" t="-100000"/>
                </a:gradFill>
              </a:defRPr>
            </a:lvl1pPr>
          </a:lstStyle>
          <a:p>
            <a:r>
              <a:rPr lang="fr-FR" dirty="0"/>
              <a:t>[Nom candidat]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0140C611-18D4-1380-08B3-4314CC6F69D0}"/>
              </a:ext>
            </a:extLst>
          </p:cNvPr>
          <p:cNvSpPr>
            <a:spLocks noGrp="1"/>
          </p:cNvSpPr>
          <p:nvPr>
            <p:ph idx="11"/>
          </p:nvPr>
        </p:nvSpPr>
        <p:spPr>
          <a:xfrm>
            <a:off x="3404936" y="2104884"/>
            <a:ext cx="5241759" cy="1692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>
              <a:spcBef>
                <a:spcPts val="300"/>
              </a:spcBef>
              <a:defRPr sz="1600"/>
            </a:lvl1pPr>
            <a:lvl2pPr>
              <a:spcBef>
                <a:spcPts val="300"/>
              </a:spcBef>
              <a:defRPr sz="1400"/>
            </a:lvl2pPr>
            <a:lvl3pPr>
              <a:spcBef>
                <a:spcPts val="300"/>
              </a:spcBef>
              <a:defRPr sz="1200"/>
            </a:lvl3pPr>
            <a:lvl4pPr>
              <a:spcBef>
                <a:spcPts val="300"/>
              </a:spcBef>
              <a:defRPr sz="1100"/>
            </a:lvl4pPr>
            <a:lvl5pPr>
              <a:spcBef>
                <a:spcPts val="300"/>
              </a:spcBef>
              <a:defRPr sz="1100"/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u texte 2">
            <a:extLst>
              <a:ext uri="{FF2B5EF4-FFF2-40B4-BE49-F238E27FC236}">
                <a16:creationId xmlns:a16="http://schemas.microsoft.com/office/drawing/2014/main" id="{77A3B75E-676C-8370-0733-352D028A5501}"/>
              </a:ext>
            </a:extLst>
          </p:cNvPr>
          <p:cNvSpPr>
            <a:spLocks noGrp="1"/>
          </p:cNvSpPr>
          <p:nvPr>
            <p:ph idx="12"/>
          </p:nvPr>
        </p:nvSpPr>
        <p:spPr>
          <a:xfrm>
            <a:off x="9090707" y="2104885"/>
            <a:ext cx="2620880" cy="38836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>
              <a:spcBef>
                <a:spcPts val="300"/>
              </a:spcBef>
              <a:defRPr sz="1600"/>
            </a:lvl1pPr>
            <a:lvl2pPr>
              <a:spcBef>
                <a:spcPts val="300"/>
              </a:spcBef>
              <a:defRPr sz="1400"/>
            </a:lvl2pPr>
            <a:lvl3pPr>
              <a:spcBef>
                <a:spcPts val="300"/>
              </a:spcBef>
              <a:defRPr sz="1200"/>
            </a:lvl3pPr>
            <a:lvl4pPr>
              <a:spcBef>
                <a:spcPts val="300"/>
              </a:spcBef>
              <a:defRPr sz="1100"/>
            </a:lvl4pPr>
            <a:lvl5pPr>
              <a:spcBef>
                <a:spcPts val="300"/>
              </a:spcBef>
              <a:defRPr sz="1100"/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D302E16-D6F6-254E-4340-10FCA8A61566}"/>
              </a:ext>
            </a:extLst>
          </p:cNvPr>
          <p:cNvSpPr txBox="1"/>
          <p:nvPr userDrawn="1"/>
        </p:nvSpPr>
        <p:spPr>
          <a:xfrm>
            <a:off x="3404936" y="1647350"/>
            <a:ext cx="5241758" cy="442674"/>
          </a:xfrm>
          <a:prstGeom prst="roundRect">
            <a:avLst/>
          </a:prstGeom>
          <a:gradFill>
            <a:gsLst>
              <a:gs pos="0">
                <a:schemeClr val="accent2"/>
              </a:gs>
              <a:gs pos="100000">
                <a:schemeClr val="bg2"/>
              </a:gs>
            </a:gsLst>
            <a:lin ang="8400000" scaled="0"/>
          </a:gradFill>
        </p:spPr>
        <p:txBody>
          <a:bodyPr wrap="square" rtlCol="0">
            <a:spAutoFit/>
          </a:bodyPr>
          <a:lstStyle/>
          <a:p>
            <a:r>
              <a:rPr lang="fr-FR" sz="2000" spc="20" baseline="0" dirty="0">
                <a:solidFill>
                  <a:schemeClr val="bg1"/>
                </a:solidFill>
                <a:latin typeface="+mj-lt"/>
              </a:rPr>
              <a:t>Activité(s)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37231930-EE26-879F-5A7B-1DAD2F1CAB82}"/>
              </a:ext>
            </a:extLst>
          </p:cNvPr>
          <p:cNvSpPr txBox="1"/>
          <p:nvPr userDrawn="1"/>
        </p:nvSpPr>
        <p:spPr>
          <a:xfrm>
            <a:off x="3404936" y="3925567"/>
            <a:ext cx="5241758" cy="442674"/>
          </a:xfrm>
          <a:prstGeom prst="roundRect">
            <a:avLst/>
          </a:prstGeom>
          <a:gradFill>
            <a:gsLst>
              <a:gs pos="0">
                <a:schemeClr val="accent2"/>
              </a:gs>
              <a:gs pos="100000">
                <a:schemeClr val="bg2"/>
              </a:gs>
            </a:gsLst>
            <a:lin ang="8400000" scaled="0"/>
          </a:gradFill>
        </p:spPr>
        <p:txBody>
          <a:bodyPr wrap="square" rtlCol="0">
            <a:spAutoFit/>
          </a:bodyPr>
          <a:lstStyle/>
          <a:p>
            <a:r>
              <a:rPr lang="fr-FR" sz="2000" spc="20" baseline="0" dirty="0">
                <a:solidFill>
                  <a:schemeClr val="bg1"/>
                </a:solidFill>
                <a:latin typeface="+mj-lt"/>
              </a:rPr>
              <a:t>Points clés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B0B29068-5761-F56D-DCA5-A67988C01A15}"/>
              </a:ext>
            </a:extLst>
          </p:cNvPr>
          <p:cNvSpPr txBox="1"/>
          <p:nvPr userDrawn="1"/>
        </p:nvSpPr>
        <p:spPr>
          <a:xfrm>
            <a:off x="9080726" y="1647350"/>
            <a:ext cx="2630860" cy="442674"/>
          </a:xfrm>
          <a:prstGeom prst="roundRect">
            <a:avLst/>
          </a:prstGeom>
          <a:gradFill>
            <a:gsLst>
              <a:gs pos="0">
                <a:schemeClr val="accent2"/>
              </a:gs>
              <a:gs pos="100000">
                <a:schemeClr val="bg2"/>
              </a:gs>
            </a:gsLst>
            <a:lin ang="8400000" scaled="0"/>
          </a:gradFill>
        </p:spPr>
        <p:txBody>
          <a:bodyPr wrap="square" rtlCol="0">
            <a:spAutoFit/>
          </a:bodyPr>
          <a:lstStyle/>
          <a:p>
            <a:r>
              <a:rPr lang="fr-FR" sz="2000" spc="20" baseline="0" dirty="0">
                <a:solidFill>
                  <a:schemeClr val="bg1"/>
                </a:solidFill>
                <a:latin typeface="+mj-lt"/>
              </a:rPr>
              <a:t>Lieu</a:t>
            </a:r>
          </a:p>
        </p:txBody>
      </p:sp>
    </p:spTree>
    <p:extLst>
      <p:ext uri="{BB962C8B-B14F-4D97-AF65-F5344CB8AC3E}">
        <p14:creationId xmlns:p14="http://schemas.microsoft.com/office/powerpoint/2010/main" val="14324378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texte +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Une image contenant violet, violette, Caractère coloré, Graphique&#10;&#10;Description générée automatiquement">
            <a:extLst>
              <a:ext uri="{FF2B5EF4-FFF2-40B4-BE49-F238E27FC236}">
                <a16:creationId xmlns:a16="http://schemas.microsoft.com/office/drawing/2014/main" id="{678283ED-CCEE-CFB6-6B32-9AF23DF14304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6" name="Image 3">
            <a:extLst>
              <a:ext uri="{FF2B5EF4-FFF2-40B4-BE49-F238E27FC236}">
                <a16:creationId xmlns:a16="http://schemas.microsoft.com/office/drawing/2014/main" id="{BA6A17AF-7CD1-CA83-E1CE-416DB910934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 b="19524"/>
          <a:stretch>
            <a:fillRect/>
          </a:stretch>
        </p:blipFill>
        <p:spPr>
          <a:xfrm>
            <a:off x="3488991" y="2921150"/>
            <a:ext cx="5214017" cy="2121432"/>
          </a:xfrm>
          <a:prstGeom prst="rect">
            <a:avLst/>
          </a:prstGeom>
        </p:spPr>
      </p:pic>
      <p:sp>
        <p:nvSpPr>
          <p:cNvPr id="2" name="Titre 13">
            <a:extLst>
              <a:ext uri="{FF2B5EF4-FFF2-40B4-BE49-F238E27FC236}">
                <a16:creationId xmlns:a16="http://schemas.microsoft.com/office/drawing/2014/main" id="{0E09E562-82FB-C91D-0EBE-C2E288E075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3044" y="441047"/>
            <a:ext cx="10725912" cy="2398868"/>
          </a:xfrm>
        </p:spPr>
        <p:txBody>
          <a:bodyPr/>
          <a:lstStyle>
            <a:lvl1pPr algn="ctr">
              <a:defRPr>
                <a:gradFill flip="none" rotWithShape="1">
                  <a:gsLst>
                    <a:gs pos="0">
                      <a:srgbClr val="DBDCFD"/>
                    </a:gs>
                    <a:gs pos="100000">
                      <a:schemeClr val="bg1"/>
                    </a:gs>
                  </a:gsLst>
                  <a:path path="circle">
                    <a:fillToRect l="100000" b="100000"/>
                  </a:path>
                  <a:tileRect t="-100000" r="-100000"/>
                </a:gra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pic>
        <p:nvPicPr>
          <p:cNvPr id="3" name="Graphique 2">
            <a:extLst>
              <a:ext uri="{FF2B5EF4-FFF2-40B4-BE49-F238E27FC236}">
                <a16:creationId xmlns:a16="http://schemas.microsoft.com/office/drawing/2014/main" id="{1D776CA0-79E2-CA4D-94F4-D524C5B484AD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/>
        </p:blipFill>
        <p:spPr>
          <a:xfrm>
            <a:off x="2021000" y="5394362"/>
            <a:ext cx="3401110" cy="968009"/>
          </a:xfrm>
          <a:prstGeom prst="rect">
            <a:avLst/>
          </a:prstGeom>
        </p:spPr>
      </p:pic>
      <p:pic>
        <p:nvPicPr>
          <p:cNvPr id="4" name="Image 3" descr="Une image contenant texte, capture d’écran, Police, logo&#10;&#10;Le contenu généré par l’IA peut être incorrect.">
            <a:extLst>
              <a:ext uri="{FF2B5EF4-FFF2-40B4-BE49-F238E27FC236}">
                <a16:creationId xmlns:a16="http://schemas.microsoft.com/office/drawing/2014/main" id="{29C86E26-5292-EA2F-E111-4A2428339FFA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6487893" y="5368426"/>
            <a:ext cx="3906975" cy="1112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85840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ésentation dossi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Espace réservé du texte 2">
            <a:extLst>
              <a:ext uri="{FF2B5EF4-FFF2-40B4-BE49-F238E27FC236}">
                <a16:creationId xmlns:a16="http://schemas.microsoft.com/office/drawing/2014/main" id="{D68E5558-FD9F-5959-52F8-A24D8803FB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89863" y="4436481"/>
            <a:ext cx="7521724" cy="1692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>
              <a:spcBef>
                <a:spcPts val="300"/>
              </a:spcBef>
              <a:defRPr sz="1600"/>
            </a:lvl1pPr>
            <a:lvl2pPr>
              <a:spcBef>
                <a:spcPts val="300"/>
              </a:spcBef>
              <a:defRPr sz="1400"/>
            </a:lvl2pPr>
            <a:lvl3pPr>
              <a:spcBef>
                <a:spcPts val="300"/>
              </a:spcBef>
              <a:defRPr sz="1200"/>
            </a:lvl3pPr>
            <a:lvl4pPr>
              <a:spcBef>
                <a:spcPts val="300"/>
              </a:spcBef>
              <a:defRPr sz="1100"/>
            </a:lvl4pPr>
            <a:lvl5pPr>
              <a:spcBef>
                <a:spcPts val="300"/>
              </a:spcBef>
              <a:defRPr sz="1100"/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18" name="Titre 13">
            <a:extLst>
              <a:ext uri="{FF2B5EF4-FFF2-40B4-BE49-F238E27FC236}">
                <a16:creationId xmlns:a16="http://schemas.microsoft.com/office/drawing/2014/main" id="{33948A35-510C-5C11-FD9C-0259F6B832D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88152" y="257619"/>
            <a:ext cx="11123434" cy="1325563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defRPr sz="4000">
                <a:gradFill flip="none" rotWithShape="1">
                  <a:gsLst>
                    <a:gs pos="0">
                      <a:srgbClr val="8015EE"/>
                    </a:gs>
                    <a:gs pos="100000">
                      <a:srgbClr val="373CF5"/>
                    </a:gs>
                  </a:gsLst>
                  <a:path path="circle">
                    <a:fillToRect r="100000" b="100000"/>
                  </a:path>
                  <a:tileRect l="-100000" t="-100000"/>
                </a:gradFill>
              </a:defRPr>
            </a:lvl1pPr>
          </a:lstStyle>
          <a:p>
            <a:r>
              <a:rPr lang="fr-FR" dirty="0"/>
              <a:t>[Nom candidat]</a:t>
            </a:r>
          </a:p>
        </p:txBody>
      </p:sp>
      <p:sp>
        <p:nvSpPr>
          <p:cNvPr id="19" name="Espace réservé du texte 2">
            <a:extLst>
              <a:ext uri="{FF2B5EF4-FFF2-40B4-BE49-F238E27FC236}">
                <a16:creationId xmlns:a16="http://schemas.microsoft.com/office/drawing/2014/main" id="{36C4BEC2-E019-5AC9-0069-37064D3DC016}"/>
              </a:ext>
            </a:extLst>
          </p:cNvPr>
          <p:cNvSpPr>
            <a:spLocks noGrp="1"/>
          </p:cNvSpPr>
          <p:nvPr>
            <p:ph idx="11"/>
          </p:nvPr>
        </p:nvSpPr>
        <p:spPr>
          <a:xfrm>
            <a:off x="4189863" y="2102172"/>
            <a:ext cx="7521724" cy="18612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>
              <a:spcBef>
                <a:spcPts val="300"/>
              </a:spcBef>
              <a:defRPr sz="1600"/>
            </a:lvl1pPr>
            <a:lvl2pPr>
              <a:spcBef>
                <a:spcPts val="300"/>
              </a:spcBef>
              <a:defRPr sz="1400"/>
            </a:lvl2pPr>
            <a:lvl3pPr>
              <a:spcBef>
                <a:spcPts val="300"/>
              </a:spcBef>
              <a:defRPr sz="1200"/>
            </a:lvl3pPr>
            <a:lvl4pPr>
              <a:spcBef>
                <a:spcPts val="300"/>
              </a:spcBef>
              <a:defRPr sz="1100"/>
            </a:lvl4pPr>
            <a:lvl5pPr>
              <a:spcBef>
                <a:spcPts val="300"/>
              </a:spcBef>
              <a:defRPr sz="1100"/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20" name="Espace réservé du texte 2">
            <a:extLst>
              <a:ext uri="{FF2B5EF4-FFF2-40B4-BE49-F238E27FC236}">
                <a16:creationId xmlns:a16="http://schemas.microsoft.com/office/drawing/2014/main" id="{C9FBAC4F-F724-D4E4-40E6-F06D618A20D5}"/>
              </a:ext>
            </a:extLst>
          </p:cNvPr>
          <p:cNvSpPr>
            <a:spLocks noGrp="1"/>
          </p:cNvSpPr>
          <p:nvPr>
            <p:ph idx="12"/>
          </p:nvPr>
        </p:nvSpPr>
        <p:spPr>
          <a:xfrm>
            <a:off x="588151" y="2494711"/>
            <a:ext cx="3315109" cy="349378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>
              <a:spcBef>
                <a:spcPts val="300"/>
              </a:spcBef>
              <a:defRPr sz="1600"/>
            </a:lvl1pPr>
            <a:lvl2pPr>
              <a:spcBef>
                <a:spcPts val="300"/>
              </a:spcBef>
              <a:defRPr sz="1400"/>
            </a:lvl2pPr>
            <a:lvl3pPr>
              <a:spcBef>
                <a:spcPts val="300"/>
              </a:spcBef>
              <a:defRPr sz="1200"/>
            </a:lvl3pPr>
            <a:lvl4pPr>
              <a:spcBef>
                <a:spcPts val="300"/>
              </a:spcBef>
              <a:defRPr sz="1100"/>
            </a:lvl4pPr>
            <a:lvl5pPr>
              <a:spcBef>
                <a:spcPts val="300"/>
              </a:spcBef>
              <a:defRPr sz="1100"/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B58086DA-D416-4756-BF17-BB9D3B977546}"/>
              </a:ext>
            </a:extLst>
          </p:cNvPr>
          <p:cNvSpPr txBox="1"/>
          <p:nvPr userDrawn="1"/>
        </p:nvSpPr>
        <p:spPr>
          <a:xfrm>
            <a:off x="4189862" y="1647350"/>
            <a:ext cx="7521723" cy="442674"/>
          </a:xfrm>
          <a:prstGeom prst="roundRect">
            <a:avLst/>
          </a:prstGeom>
          <a:gradFill>
            <a:gsLst>
              <a:gs pos="0">
                <a:schemeClr val="accent2"/>
              </a:gs>
              <a:gs pos="100000">
                <a:schemeClr val="bg2"/>
              </a:gs>
            </a:gsLst>
            <a:lin ang="8400000" scaled="0"/>
          </a:gradFill>
        </p:spPr>
        <p:txBody>
          <a:bodyPr wrap="square" rtlCol="0">
            <a:spAutoFit/>
          </a:bodyPr>
          <a:lstStyle/>
          <a:p>
            <a:r>
              <a:rPr lang="fr-FR" sz="2000" spc="20" baseline="0" dirty="0">
                <a:solidFill>
                  <a:schemeClr val="bg1"/>
                </a:solidFill>
                <a:latin typeface="+mj-lt"/>
              </a:rPr>
              <a:t>Impact et présence sur le territoire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5F334E88-0084-A025-3A71-008F3F72E713}"/>
              </a:ext>
            </a:extLst>
          </p:cNvPr>
          <p:cNvSpPr txBox="1"/>
          <p:nvPr userDrawn="1"/>
        </p:nvSpPr>
        <p:spPr>
          <a:xfrm>
            <a:off x="4189862" y="3993807"/>
            <a:ext cx="7521723" cy="442674"/>
          </a:xfrm>
          <a:prstGeom prst="roundRect">
            <a:avLst/>
          </a:prstGeom>
          <a:gradFill>
            <a:gsLst>
              <a:gs pos="0">
                <a:schemeClr val="accent2"/>
              </a:gs>
              <a:gs pos="100000">
                <a:schemeClr val="bg2"/>
              </a:gs>
            </a:gsLst>
            <a:lin ang="8400000" scaled="0"/>
          </a:gradFill>
        </p:spPr>
        <p:txBody>
          <a:bodyPr wrap="square" rtlCol="0">
            <a:spAutoFit/>
          </a:bodyPr>
          <a:lstStyle/>
          <a:p>
            <a:r>
              <a:rPr lang="fr-FR" sz="2000" spc="20" baseline="0" dirty="0">
                <a:solidFill>
                  <a:schemeClr val="bg1"/>
                </a:solidFill>
                <a:latin typeface="+mj-lt"/>
              </a:rPr>
              <a:t>Caractère original ou remarquable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0BCDA9CC-A265-2CAD-4C1B-671361C8E392}"/>
              </a:ext>
            </a:extLst>
          </p:cNvPr>
          <p:cNvSpPr txBox="1"/>
          <p:nvPr userDrawn="1"/>
        </p:nvSpPr>
        <p:spPr>
          <a:xfrm>
            <a:off x="578171" y="1647350"/>
            <a:ext cx="3324296" cy="783193"/>
          </a:xfrm>
          <a:prstGeom prst="roundRect">
            <a:avLst/>
          </a:prstGeom>
          <a:gradFill>
            <a:gsLst>
              <a:gs pos="0">
                <a:schemeClr val="accent2"/>
              </a:gs>
              <a:gs pos="100000">
                <a:schemeClr val="bg2"/>
              </a:gs>
            </a:gsLst>
            <a:lin ang="8400000" scaled="0"/>
          </a:gradFill>
        </p:spPr>
        <p:txBody>
          <a:bodyPr wrap="square" rtlCol="0">
            <a:spAutoFit/>
          </a:bodyPr>
          <a:lstStyle/>
          <a:p>
            <a:r>
              <a:rPr lang="fr-FR" sz="2000" spc="20" baseline="0" dirty="0">
                <a:solidFill>
                  <a:schemeClr val="bg1"/>
                </a:solidFill>
                <a:latin typeface="+mj-lt"/>
              </a:rPr>
              <a:t>Présentation </a:t>
            </a:r>
          </a:p>
          <a:p>
            <a:r>
              <a:rPr lang="fr-FR" sz="2000" spc="20" baseline="0" dirty="0">
                <a:solidFill>
                  <a:schemeClr val="bg1"/>
                </a:solidFill>
                <a:latin typeface="+mj-lt"/>
              </a:rPr>
              <a:t>et contenu du dossier</a:t>
            </a:r>
          </a:p>
        </p:txBody>
      </p:sp>
    </p:spTree>
    <p:extLst>
      <p:ext uri="{BB962C8B-B14F-4D97-AF65-F5344CB8AC3E}">
        <p14:creationId xmlns:p14="http://schemas.microsoft.com/office/powerpoint/2010/main" val="353294098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li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re 13">
            <a:extLst>
              <a:ext uri="{FF2B5EF4-FFF2-40B4-BE49-F238E27FC236}">
                <a16:creationId xmlns:a16="http://schemas.microsoft.com/office/drawing/2014/main" id="{33948A35-510C-5C11-FD9C-0259F6B832D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88152" y="257619"/>
            <a:ext cx="11123434" cy="1325563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defRPr sz="4000">
                <a:gradFill flip="none" rotWithShape="1">
                  <a:gsLst>
                    <a:gs pos="0">
                      <a:srgbClr val="8015EE"/>
                    </a:gs>
                    <a:gs pos="100000">
                      <a:srgbClr val="373CF5"/>
                    </a:gs>
                  </a:gsLst>
                  <a:path path="circle">
                    <a:fillToRect r="100000" b="100000"/>
                  </a:path>
                  <a:tileRect l="-100000" t="-100000"/>
                </a:gradFill>
              </a:defRPr>
            </a:lvl1pPr>
          </a:lstStyle>
          <a:p>
            <a:r>
              <a:rPr lang="fr-FR" dirty="0"/>
              <a:t>[Nom candidat]</a:t>
            </a:r>
          </a:p>
        </p:txBody>
      </p:sp>
      <p:sp>
        <p:nvSpPr>
          <p:cNvPr id="20" name="Espace réservé du texte 2">
            <a:extLst>
              <a:ext uri="{FF2B5EF4-FFF2-40B4-BE49-F238E27FC236}">
                <a16:creationId xmlns:a16="http://schemas.microsoft.com/office/drawing/2014/main" id="{C9FBAC4F-F724-D4E4-40E6-F06D618A20D5}"/>
              </a:ext>
            </a:extLst>
          </p:cNvPr>
          <p:cNvSpPr>
            <a:spLocks noGrp="1"/>
          </p:cNvSpPr>
          <p:nvPr>
            <p:ph idx="12"/>
          </p:nvPr>
        </p:nvSpPr>
        <p:spPr>
          <a:xfrm>
            <a:off x="588151" y="1610478"/>
            <a:ext cx="11123434" cy="440531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>
              <a:spcBef>
                <a:spcPts val="300"/>
              </a:spcBef>
              <a:defRPr sz="2000"/>
            </a:lvl1pPr>
            <a:lvl2pPr>
              <a:spcBef>
                <a:spcPts val="300"/>
              </a:spcBef>
              <a:defRPr sz="1800"/>
            </a:lvl2pPr>
            <a:lvl3pPr>
              <a:spcBef>
                <a:spcPts val="300"/>
              </a:spcBef>
              <a:defRPr sz="1600"/>
            </a:lvl3pPr>
            <a:lvl4pPr>
              <a:spcBef>
                <a:spcPts val="300"/>
              </a:spcBef>
              <a:defRPr sz="1400"/>
            </a:lvl4pPr>
            <a:lvl5pPr>
              <a:spcBef>
                <a:spcPts val="300"/>
              </a:spcBef>
              <a:defRPr sz="1400"/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154435495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Une image contenant violet, violette, Caractère coloré, Graphique&#10;&#10;Description générée automatiquement">
            <a:extLst>
              <a:ext uri="{FF2B5EF4-FFF2-40B4-BE49-F238E27FC236}">
                <a16:creationId xmlns:a16="http://schemas.microsoft.com/office/drawing/2014/main" id="{678283ED-CCEE-CFB6-6B32-9AF23DF14304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Graphique 4">
            <a:extLst>
              <a:ext uri="{FF2B5EF4-FFF2-40B4-BE49-F238E27FC236}">
                <a16:creationId xmlns:a16="http://schemas.microsoft.com/office/drawing/2014/main" id="{2ED30C18-2049-D600-DAA3-10468088923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1463408" y="5114829"/>
            <a:ext cx="3510662" cy="999189"/>
          </a:xfrm>
          <a:prstGeom prst="rect">
            <a:avLst/>
          </a:prstGeom>
        </p:spPr>
      </p:pic>
      <p:pic>
        <p:nvPicPr>
          <p:cNvPr id="6" name="Image 3">
            <a:extLst>
              <a:ext uri="{FF2B5EF4-FFF2-40B4-BE49-F238E27FC236}">
                <a16:creationId xmlns:a16="http://schemas.microsoft.com/office/drawing/2014/main" id="{BA6A17AF-7CD1-CA83-E1CE-416DB9109344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 b="19524"/>
          <a:stretch>
            <a:fillRect/>
          </a:stretch>
        </p:blipFill>
        <p:spPr>
          <a:xfrm>
            <a:off x="1258692" y="3352775"/>
            <a:ext cx="3925627" cy="1597224"/>
          </a:xfrm>
          <a:prstGeom prst="rect">
            <a:avLst/>
          </a:prstGeom>
        </p:spPr>
      </p:pic>
      <p:sp>
        <p:nvSpPr>
          <p:cNvPr id="2" name="Titre 13">
            <a:extLst>
              <a:ext uri="{FF2B5EF4-FFF2-40B4-BE49-F238E27FC236}">
                <a16:creationId xmlns:a16="http://schemas.microsoft.com/office/drawing/2014/main" id="{0E09E562-82FB-C91D-0EBE-C2E288E0756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87104" y="513295"/>
            <a:ext cx="10672550" cy="2398868"/>
          </a:xfrm>
        </p:spPr>
        <p:txBody>
          <a:bodyPr/>
          <a:lstStyle>
            <a:lvl1pPr algn="ctr">
              <a:defRPr>
                <a:gradFill flip="none" rotWithShape="1">
                  <a:gsLst>
                    <a:gs pos="0">
                      <a:srgbClr val="DBDCFD"/>
                    </a:gs>
                    <a:gs pos="100000">
                      <a:schemeClr val="bg1"/>
                    </a:gs>
                  </a:gsLst>
                  <a:path path="circle">
                    <a:fillToRect l="100000" b="100000"/>
                  </a:path>
                  <a:tileRect t="-100000" r="-100000"/>
                </a:gradFill>
              </a:defRPr>
            </a:lvl1pPr>
          </a:lstStyle>
          <a:p>
            <a:r>
              <a:rPr lang="fr-FR" dirty="0"/>
              <a:t>[Nom candidat]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06D2B962-86F8-ABD9-B7DC-8878B322BA6E}"/>
              </a:ext>
            </a:extLst>
          </p:cNvPr>
          <p:cNvSpPr txBox="1"/>
          <p:nvPr userDrawn="1"/>
        </p:nvSpPr>
        <p:spPr>
          <a:xfrm>
            <a:off x="6012282" y="3289613"/>
            <a:ext cx="5547371" cy="3055092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2800" b="0" dirty="0">
                <a:solidFill>
                  <a:schemeClr val="bg1"/>
                </a:solidFill>
                <a:latin typeface="+mn-lt"/>
                <a:ea typeface="+mn-lt"/>
                <a:cs typeface="+mn-lt"/>
              </a:rPr>
              <a:t>Union de commerçants </a:t>
            </a:r>
            <a:br>
              <a:rPr lang="fr-FR" sz="3600" b="0" dirty="0">
                <a:solidFill>
                  <a:schemeClr val="bg1"/>
                </a:solidFill>
                <a:latin typeface="+mn-lt"/>
                <a:ea typeface="+mn-lt"/>
                <a:cs typeface="+mn-lt"/>
              </a:rPr>
            </a:br>
            <a:r>
              <a:rPr lang="fr-FR" sz="3600" b="0" dirty="0">
                <a:solidFill>
                  <a:schemeClr val="bg1"/>
                </a:solidFill>
                <a:latin typeface="+mj-lt"/>
                <a:ea typeface="+mn-lt"/>
                <a:cs typeface="+mn-lt"/>
              </a:rPr>
              <a:t>Entre 10 000 et 100 000 habitants</a:t>
            </a:r>
            <a:endParaRPr lang="en-US" sz="3600" b="0" dirty="0">
              <a:solidFill>
                <a:schemeClr val="bg1"/>
              </a:solidFill>
              <a:latin typeface="+mj-lt"/>
            </a:endParaRPr>
          </a:p>
        </p:txBody>
      </p:sp>
      <p:cxnSp>
        <p:nvCxnSpPr>
          <p:cNvPr id="9" name="Connecteur droit 8">
            <a:extLst>
              <a:ext uri="{FF2B5EF4-FFF2-40B4-BE49-F238E27FC236}">
                <a16:creationId xmlns:a16="http://schemas.microsoft.com/office/drawing/2014/main" id="{C67FE94D-EB6F-3684-309B-6F4BB9844782}"/>
              </a:ext>
            </a:extLst>
          </p:cNvPr>
          <p:cNvCxnSpPr/>
          <p:nvPr userDrawn="1"/>
        </p:nvCxnSpPr>
        <p:spPr>
          <a:xfrm>
            <a:off x="5636525" y="3352775"/>
            <a:ext cx="0" cy="2925195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4861790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ésentation candid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Espace réservé du texte 2">
            <a:extLst>
              <a:ext uri="{FF2B5EF4-FFF2-40B4-BE49-F238E27FC236}">
                <a16:creationId xmlns:a16="http://schemas.microsoft.com/office/drawing/2014/main" id="{49F0CBE3-C604-1280-2956-E3A184ED16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04936" y="4368241"/>
            <a:ext cx="5241759" cy="1692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>
              <a:spcBef>
                <a:spcPts val="300"/>
              </a:spcBef>
              <a:defRPr sz="1600"/>
            </a:lvl1pPr>
            <a:lvl2pPr>
              <a:spcBef>
                <a:spcPts val="300"/>
              </a:spcBef>
              <a:defRPr sz="1400"/>
            </a:lvl2pPr>
            <a:lvl3pPr>
              <a:spcBef>
                <a:spcPts val="300"/>
              </a:spcBef>
              <a:defRPr sz="1200"/>
            </a:lvl3pPr>
            <a:lvl4pPr>
              <a:spcBef>
                <a:spcPts val="300"/>
              </a:spcBef>
              <a:defRPr sz="1100"/>
            </a:lvl4pPr>
            <a:lvl5pPr>
              <a:spcBef>
                <a:spcPts val="300"/>
              </a:spcBef>
              <a:defRPr sz="1100"/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11" name="Espace réservé pour une image  10">
            <a:extLst>
              <a:ext uri="{FF2B5EF4-FFF2-40B4-BE49-F238E27FC236}">
                <a16:creationId xmlns:a16="http://schemas.microsoft.com/office/drawing/2014/main" id="{8789C03F-FE2C-CC0F-5DE9-A284F9388EE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365125"/>
            <a:ext cx="3111276" cy="5445681"/>
          </a:xfrm>
          <a:custGeom>
            <a:avLst/>
            <a:gdLst>
              <a:gd name="csX0" fmla="*/ 0 w 3104147"/>
              <a:gd name="csY0" fmla="*/ 0 h 5715000"/>
              <a:gd name="csX1" fmla="*/ 2586779 w 3104147"/>
              <a:gd name="csY1" fmla="*/ 0 h 5715000"/>
              <a:gd name="csX2" fmla="*/ 3104147 w 3104147"/>
              <a:gd name="csY2" fmla="*/ 517368 h 5715000"/>
              <a:gd name="csX3" fmla="*/ 3104147 w 3104147"/>
              <a:gd name="csY3" fmla="*/ 5715000 h 5715000"/>
              <a:gd name="csX4" fmla="*/ 0 w 3104147"/>
              <a:gd name="csY4" fmla="*/ 5715000 h 5715000"/>
              <a:gd name="csX5" fmla="*/ 0 w 3104147"/>
              <a:gd name="csY5" fmla="*/ 0 h 5715000"/>
              <a:gd name="csX0" fmla="*/ 0 w 3104147"/>
              <a:gd name="csY0" fmla="*/ 0 h 5716157"/>
              <a:gd name="csX1" fmla="*/ 2586779 w 3104147"/>
              <a:gd name="csY1" fmla="*/ 0 h 5716157"/>
              <a:gd name="csX2" fmla="*/ 3104147 w 3104147"/>
              <a:gd name="csY2" fmla="*/ 517368 h 5716157"/>
              <a:gd name="csX3" fmla="*/ 3104147 w 3104147"/>
              <a:gd name="csY3" fmla="*/ 5715000 h 5716157"/>
              <a:gd name="csX4" fmla="*/ 2526633 w 3104147"/>
              <a:gd name="csY4" fmla="*/ 5715000 h 5716157"/>
              <a:gd name="csX5" fmla="*/ 0 w 3104147"/>
              <a:gd name="csY5" fmla="*/ 5715000 h 5716157"/>
              <a:gd name="csX6" fmla="*/ 0 w 3104147"/>
              <a:gd name="csY6" fmla="*/ 0 h 5716157"/>
              <a:gd name="csX0" fmla="*/ 0 w 3104147"/>
              <a:gd name="csY0" fmla="*/ 0 h 5715022"/>
              <a:gd name="csX1" fmla="*/ 2586779 w 3104147"/>
              <a:gd name="csY1" fmla="*/ 0 h 5715022"/>
              <a:gd name="csX2" fmla="*/ 3104147 w 3104147"/>
              <a:gd name="csY2" fmla="*/ 517368 h 5715022"/>
              <a:gd name="csX3" fmla="*/ 3104147 w 3104147"/>
              <a:gd name="csY3" fmla="*/ 5197643 h 5715022"/>
              <a:gd name="csX4" fmla="*/ 2526633 w 3104147"/>
              <a:gd name="csY4" fmla="*/ 5715000 h 5715022"/>
              <a:gd name="csX5" fmla="*/ 0 w 3104147"/>
              <a:gd name="csY5" fmla="*/ 5715000 h 5715022"/>
              <a:gd name="csX6" fmla="*/ 0 w 3104147"/>
              <a:gd name="csY6" fmla="*/ 0 h 5715022"/>
              <a:gd name="csX0" fmla="*/ 0 w 3104147"/>
              <a:gd name="csY0" fmla="*/ 0 h 5715022"/>
              <a:gd name="csX1" fmla="*/ 2586779 w 3104147"/>
              <a:gd name="csY1" fmla="*/ 0 h 5715022"/>
              <a:gd name="csX2" fmla="*/ 3104147 w 3104147"/>
              <a:gd name="csY2" fmla="*/ 517368 h 5715022"/>
              <a:gd name="csX3" fmla="*/ 3104147 w 3104147"/>
              <a:gd name="csY3" fmla="*/ 5197643 h 5715022"/>
              <a:gd name="csX4" fmla="*/ 2430380 w 3104147"/>
              <a:gd name="csY4" fmla="*/ 5715000 h 5715022"/>
              <a:gd name="csX5" fmla="*/ 0 w 3104147"/>
              <a:gd name="csY5" fmla="*/ 5715000 h 5715022"/>
              <a:gd name="csX6" fmla="*/ 0 w 3104147"/>
              <a:gd name="csY6" fmla="*/ 0 h 5715022"/>
              <a:gd name="csX0" fmla="*/ 0 w 3104147"/>
              <a:gd name="csY0" fmla="*/ 0 h 5718564"/>
              <a:gd name="csX1" fmla="*/ 2586779 w 3104147"/>
              <a:gd name="csY1" fmla="*/ 0 h 5718564"/>
              <a:gd name="csX2" fmla="*/ 3104147 w 3104147"/>
              <a:gd name="csY2" fmla="*/ 517368 h 5718564"/>
              <a:gd name="csX3" fmla="*/ 3104147 w 3104147"/>
              <a:gd name="csY3" fmla="*/ 5197643 h 5718564"/>
              <a:gd name="csX4" fmla="*/ 2430380 w 3104147"/>
              <a:gd name="csY4" fmla="*/ 5715000 h 5718564"/>
              <a:gd name="csX5" fmla="*/ 0 w 3104147"/>
              <a:gd name="csY5" fmla="*/ 5715000 h 5718564"/>
              <a:gd name="csX6" fmla="*/ 0 w 3104147"/>
              <a:gd name="csY6" fmla="*/ 0 h 5718564"/>
              <a:gd name="csX0" fmla="*/ 0 w 3104451"/>
              <a:gd name="csY0" fmla="*/ 0 h 5718564"/>
              <a:gd name="csX1" fmla="*/ 2586779 w 3104451"/>
              <a:gd name="csY1" fmla="*/ 0 h 5718564"/>
              <a:gd name="csX2" fmla="*/ 3104147 w 3104451"/>
              <a:gd name="csY2" fmla="*/ 517368 h 5718564"/>
              <a:gd name="csX3" fmla="*/ 3104147 w 3104451"/>
              <a:gd name="csY3" fmla="*/ 5197643 h 5718564"/>
              <a:gd name="csX4" fmla="*/ 2430380 w 3104451"/>
              <a:gd name="csY4" fmla="*/ 5715000 h 5718564"/>
              <a:gd name="csX5" fmla="*/ 0 w 3104451"/>
              <a:gd name="csY5" fmla="*/ 5715000 h 5718564"/>
              <a:gd name="csX6" fmla="*/ 0 w 3104451"/>
              <a:gd name="csY6" fmla="*/ 0 h 5718564"/>
              <a:gd name="csX0" fmla="*/ 0 w 3105929"/>
              <a:gd name="csY0" fmla="*/ 0 h 5718564"/>
              <a:gd name="csX1" fmla="*/ 2586779 w 3105929"/>
              <a:gd name="csY1" fmla="*/ 0 h 5718564"/>
              <a:gd name="csX2" fmla="*/ 3104147 w 3105929"/>
              <a:gd name="csY2" fmla="*/ 517368 h 5718564"/>
              <a:gd name="csX3" fmla="*/ 3104147 w 3105929"/>
              <a:gd name="csY3" fmla="*/ 5197643 h 5718564"/>
              <a:gd name="csX4" fmla="*/ 2430380 w 3105929"/>
              <a:gd name="csY4" fmla="*/ 5715000 h 5718564"/>
              <a:gd name="csX5" fmla="*/ 0 w 3105929"/>
              <a:gd name="csY5" fmla="*/ 5715000 h 5718564"/>
              <a:gd name="csX6" fmla="*/ 0 w 3105929"/>
              <a:gd name="csY6" fmla="*/ 0 h 5718564"/>
              <a:gd name="csX0" fmla="*/ 0 w 3105929"/>
              <a:gd name="csY0" fmla="*/ 0 h 5753322"/>
              <a:gd name="csX1" fmla="*/ 2586779 w 3105929"/>
              <a:gd name="csY1" fmla="*/ 0 h 5753322"/>
              <a:gd name="csX2" fmla="*/ 3104147 w 3105929"/>
              <a:gd name="csY2" fmla="*/ 517368 h 5753322"/>
              <a:gd name="csX3" fmla="*/ 3104147 w 3105929"/>
              <a:gd name="csY3" fmla="*/ 5197643 h 5753322"/>
              <a:gd name="csX4" fmla="*/ 2430380 w 3105929"/>
              <a:gd name="csY4" fmla="*/ 5715000 h 5753322"/>
              <a:gd name="csX5" fmla="*/ 0 w 3105929"/>
              <a:gd name="csY5" fmla="*/ 5715000 h 5753322"/>
              <a:gd name="csX6" fmla="*/ 0 w 3105929"/>
              <a:gd name="csY6" fmla="*/ 0 h 5753322"/>
              <a:gd name="csX0" fmla="*/ 0 w 3105929"/>
              <a:gd name="csY0" fmla="*/ 0 h 5721238"/>
              <a:gd name="csX1" fmla="*/ 2586779 w 3105929"/>
              <a:gd name="csY1" fmla="*/ 0 h 5721238"/>
              <a:gd name="csX2" fmla="*/ 3104147 w 3105929"/>
              <a:gd name="csY2" fmla="*/ 517368 h 5721238"/>
              <a:gd name="csX3" fmla="*/ 3104147 w 3105929"/>
              <a:gd name="csY3" fmla="*/ 5197643 h 5721238"/>
              <a:gd name="csX4" fmla="*/ 2430380 w 3105929"/>
              <a:gd name="csY4" fmla="*/ 5715000 h 5721238"/>
              <a:gd name="csX5" fmla="*/ 0 w 3105929"/>
              <a:gd name="csY5" fmla="*/ 5715000 h 5721238"/>
              <a:gd name="csX6" fmla="*/ 0 w 3105929"/>
              <a:gd name="csY6" fmla="*/ 0 h 5721238"/>
              <a:gd name="csX0" fmla="*/ 0 w 3105929"/>
              <a:gd name="csY0" fmla="*/ 0 h 5769364"/>
              <a:gd name="csX1" fmla="*/ 2586779 w 3105929"/>
              <a:gd name="csY1" fmla="*/ 0 h 5769364"/>
              <a:gd name="csX2" fmla="*/ 3104147 w 3105929"/>
              <a:gd name="csY2" fmla="*/ 517368 h 5769364"/>
              <a:gd name="csX3" fmla="*/ 3104147 w 3105929"/>
              <a:gd name="csY3" fmla="*/ 4981074 h 5769364"/>
              <a:gd name="csX4" fmla="*/ 2430380 w 3105929"/>
              <a:gd name="csY4" fmla="*/ 5715000 h 5769364"/>
              <a:gd name="csX5" fmla="*/ 0 w 3105929"/>
              <a:gd name="csY5" fmla="*/ 5715000 h 5769364"/>
              <a:gd name="csX6" fmla="*/ 0 w 3105929"/>
              <a:gd name="csY6" fmla="*/ 0 h 5769364"/>
              <a:gd name="csX0" fmla="*/ 0 w 3111276"/>
              <a:gd name="csY0" fmla="*/ 0 h 5769364"/>
              <a:gd name="csX1" fmla="*/ 2586779 w 3111276"/>
              <a:gd name="csY1" fmla="*/ 0 h 5769364"/>
              <a:gd name="csX2" fmla="*/ 3104147 w 3111276"/>
              <a:gd name="csY2" fmla="*/ 517368 h 5769364"/>
              <a:gd name="csX3" fmla="*/ 3104147 w 3111276"/>
              <a:gd name="csY3" fmla="*/ 4981074 h 5769364"/>
              <a:gd name="csX4" fmla="*/ 2430380 w 3111276"/>
              <a:gd name="csY4" fmla="*/ 5715000 h 5769364"/>
              <a:gd name="csX5" fmla="*/ 0 w 3111276"/>
              <a:gd name="csY5" fmla="*/ 5715000 h 5769364"/>
              <a:gd name="csX6" fmla="*/ 0 w 3111276"/>
              <a:gd name="csY6" fmla="*/ 0 h 5769364"/>
              <a:gd name="csX0" fmla="*/ 0 w 3111276"/>
              <a:gd name="csY0" fmla="*/ 0 h 5721238"/>
              <a:gd name="csX1" fmla="*/ 2586779 w 3111276"/>
              <a:gd name="csY1" fmla="*/ 0 h 5721238"/>
              <a:gd name="csX2" fmla="*/ 3104147 w 3111276"/>
              <a:gd name="csY2" fmla="*/ 517368 h 5721238"/>
              <a:gd name="csX3" fmla="*/ 3104147 w 3111276"/>
              <a:gd name="csY3" fmla="*/ 4981074 h 5721238"/>
              <a:gd name="csX4" fmla="*/ 2430380 w 3111276"/>
              <a:gd name="csY4" fmla="*/ 5715000 h 5721238"/>
              <a:gd name="csX5" fmla="*/ 0 w 3111276"/>
              <a:gd name="csY5" fmla="*/ 5715000 h 5721238"/>
              <a:gd name="csX6" fmla="*/ 0 w 3111276"/>
              <a:gd name="csY6" fmla="*/ 0 h 5721238"/>
              <a:gd name="csX0" fmla="*/ 0 w 3111276"/>
              <a:gd name="csY0" fmla="*/ 0 h 5726585"/>
              <a:gd name="csX1" fmla="*/ 2586779 w 3111276"/>
              <a:gd name="csY1" fmla="*/ 0 h 5726585"/>
              <a:gd name="csX2" fmla="*/ 3104147 w 3111276"/>
              <a:gd name="csY2" fmla="*/ 517368 h 5726585"/>
              <a:gd name="csX3" fmla="*/ 3104147 w 3111276"/>
              <a:gd name="csY3" fmla="*/ 4981074 h 5726585"/>
              <a:gd name="csX4" fmla="*/ 2430380 w 3111276"/>
              <a:gd name="csY4" fmla="*/ 5715000 h 5726585"/>
              <a:gd name="csX5" fmla="*/ 0 w 3111276"/>
              <a:gd name="csY5" fmla="*/ 5715000 h 5726585"/>
              <a:gd name="csX6" fmla="*/ 0 w 3111276"/>
              <a:gd name="csY6" fmla="*/ 0 h 5726585"/>
              <a:gd name="csX0" fmla="*/ 0 w 3111276"/>
              <a:gd name="csY0" fmla="*/ 0 h 5726585"/>
              <a:gd name="csX1" fmla="*/ 2586779 w 3111276"/>
              <a:gd name="csY1" fmla="*/ 0 h 5726585"/>
              <a:gd name="csX2" fmla="*/ 3104147 w 3111276"/>
              <a:gd name="csY2" fmla="*/ 517368 h 5726585"/>
              <a:gd name="csX3" fmla="*/ 3104147 w 3111276"/>
              <a:gd name="csY3" fmla="*/ 4981074 h 5726585"/>
              <a:gd name="csX4" fmla="*/ 2430380 w 3111276"/>
              <a:gd name="csY4" fmla="*/ 5715000 h 5726585"/>
              <a:gd name="csX5" fmla="*/ 0 w 3111276"/>
              <a:gd name="csY5" fmla="*/ 5715000 h 5726585"/>
              <a:gd name="csX6" fmla="*/ 0 w 3111276"/>
              <a:gd name="csY6" fmla="*/ 0 h 5726585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</a:cxnLst>
            <a:rect l="l" t="t" r="r" b="b"/>
            <a:pathLst>
              <a:path w="3111276" h="5726585">
                <a:moveTo>
                  <a:pt x="0" y="0"/>
                </a:moveTo>
                <a:lnTo>
                  <a:pt x="2586779" y="0"/>
                </a:lnTo>
                <a:cubicBezTo>
                  <a:pt x="2872513" y="0"/>
                  <a:pt x="3104147" y="231634"/>
                  <a:pt x="3104147" y="517368"/>
                </a:cubicBezTo>
                <a:cubicBezTo>
                  <a:pt x="3104147" y="2077460"/>
                  <a:pt x="3120189" y="4395538"/>
                  <a:pt x="3104147" y="4981074"/>
                </a:cubicBezTo>
                <a:cubicBezTo>
                  <a:pt x="3088105" y="5566610"/>
                  <a:pt x="2971802" y="5688932"/>
                  <a:pt x="2430380" y="5715000"/>
                </a:cubicBezTo>
                <a:cubicBezTo>
                  <a:pt x="1888958" y="5741068"/>
                  <a:pt x="810127" y="5715000"/>
                  <a:pt x="0" y="5715000"/>
                </a:cubicBezTo>
                <a:lnTo>
                  <a:pt x="0" y="0"/>
                </a:lnTo>
                <a:close/>
              </a:path>
            </a:pathLst>
          </a:custGeom>
        </p:spPr>
        <p:txBody>
          <a:bodyPr/>
          <a:lstStyle/>
          <a:p>
            <a:endParaRPr lang="fr-FR"/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A2321378-CE60-6C11-F164-790A1E74D1A4}"/>
              </a:ext>
            </a:extLst>
          </p:cNvPr>
          <p:cNvPicPr/>
          <p:nvPr userDrawn="1"/>
        </p:nvPicPr>
        <p:blipFill>
          <a:blip r:embed="rId2"/>
          <a:srcRect l="9836" t="66918" r="51109" b="17234"/>
          <a:stretch>
            <a:fillRect/>
          </a:stretch>
        </p:blipFill>
        <p:spPr>
          <a:xfrm rot="10800000" flipH="1">
            <a:off x="0" y="-7378"/>
            <a:ext cx="4626591" cy="1054572"/>
          </a:xfrm>
          <a:prstGeom prst="rect">
            <a:avLst/>
          </a:prstGeom>
        </p:spPr>
      </p:pic>
      <p:sp>
        <p:nvSpPr>
          <p:cNvPr id="14" name="Titre 13">
            <a:extLst>
              <a:ext uri="{FF2B5EF4-FFF2-40B4-BE49-F238E27FC236}">
                <a16:creationId xmlns:a16="http://schemas.microsoft.com/office/drawing/2014/main" id="{8195EDA6-DE5E-D306-5C45-72749B57B90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404936" y="257619"/>
            <a:ext cx="8306650" cy="1325563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defRPr sz="4000">
                <a:gradFill flip="none" rotWithShape="1">
                  <a:gsLst>
                    <a:gs pos="0">
                      <a:srgbClr val="8015EE"/>
                    </a:gs>
                    <a:gs pos="100000">
                      <a:srgbClr val="373CF5"/>
                    </a:gs>
                  </a:gsLst>
                  <a:path path="circle">
                    <a:fillToRect r="100000" b="100000"/>
                  </a:path>
                  <a:tileRect l="-100000" t="-100000"/>
                </a:gradFill>
              </a:defRPr>
            </a:lvl1pPr>
          </a:lstStyle>
          <a:p>
            <a:r>
              <a:rPr lang="fr-FR" dirty="0"/>
              <a:t>[Nom candidat]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0140C611-18D4-1380-08B3-4314CC6F69D0}"/>
              </a:ext>
            </a:extLst>
          </p:cNvPr>
          <p:cNvSpPr>
            <a:spLocks noGrp="1"/>
          </p:cNvSpPr>
          <p:nvPr>
            <p:ph idx="11"/>
          </p:nvPr>
        </p:nvSpPr>
        <p:spPr>
          <a:xfrm>
            <a:off x="3404936" y="2104884"/>
            <a:ext cx="5241759" cy="1692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>
              <a:spcBef>
                <a:spcPts val="300"/>
              </a:spcBef>
              <a:defRPr sz="1600"/>
            </a:lvl1pPr>
            <a:lvl2pPr>
              <a:spcBef>
                <a:spcPts val="300"/>
              </a:spcBef>
              <a:defRPr sz="1400"/>
            </a:lvl2pPr>
            <a:lvl3pPr>
              <a:spcBef>
                <a:spcPts val="300"/>
              </a:spcBef>
              <a:defRPr sz="1200"/>
            </a:lvl3pPr>
            <a:lvl4pPr>
              <a:spcBef>
                <a:spcPts val="300"/>
              </a:spcBef>
              <a:defRPr sz="1100"/>
            </a:lvl4pPr>
            <a:lvl5pPr>
              <a:spcBef>
                <a:spcPts val="300"/>
              </a:spcBef>
              <a:defRPr sz="1100"/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u texte 2">
            <a:extLst>
              <a:ext uri="{FF2B5EF4-FFF2-40B4-BE49-F238E27FC236}">
                <a16:creationId xmlns:a16="http://schemas.microsoft.com/office/drawing/2014/main" id="{77A3B75E-676C-8370-0733-352D028A5501}"/>
              </a:ext>
            </a:extLst>
          </p:cNvPr>
          <p:cNvSpPr>
            <a:spLocks noGrp="1"/>
          </p:cNvSpPr>
          <p:nvPr>
            <p:ph idx="12"/>
          </p:nvPr>
        </p:nvSpPr>
        <p:spPr>
          <a:xfrm>
            <a:off x="9090707" y="2104885"/>
            <a:ext cx="2620880" cy="38836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>
              <a:spcBef>
                <a:spcPts val="300"/>
              </a:spcBef>
              <a:defRPr sz="1600"/>
            </a:lvl1pPr>
            <a:lvl2pPr>
              <a:spcBef>
                <a:spcPts val="300"/>
              </a:spcBef>
              <a:defRPr sz="1400"/>
            </a:lvl2pPr>
            <a:lvl3pPr>
              <a:spcBef>
                <a:spcPts val="300"/>
              </a:spcBef>
              <a:defRPr sz="1200"/>
            </a:lvl3pPr>
            <a:lvl4pPr>
              <a:spcBef>
                <a:spcPts val="300"/>
              </a:spcBef>
              <a:defRPr sz="1100"/>
            </a:lvl4pPr>
            <a:lvl5pPr>
              <a:spcBef>
                <a:spcPts val="300"/>
              </a:spcBef>
              <a:defRPr sz="1100"/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D302E16-D6F6-254E-4340-10FCA8A61566}"/>
              </a:ext>
            </a:extLst>
          </p:cNvPr>
          <p:cNvSpPr txBox="1"/>
          <p:nvPr userDrawn="1"/>
        </p:nvSpPr>
        <p:spPr>
          <a:xfrm>
            <a:off x="3404936" y="1647350"/>
            <a:ext cx="5241758" cy="442674"/>
          </a:xfrm>
          <a:prstGeom prst="roundRect">
            <a:avLst/>
          </a:prstGeom>
          <a:gradFill>
            <a:gsLst>
              <a:gs pos="0">
                <a:schemeClr val="accent2"/>
              </a:gs>
              <a:gs pos="100000">
                <a:schemeClr val="bg2"/>
              </a:gs>
            </a:gsLst>
            <a:lin ang="8400000" scaled="0"/>
          </a:gradFill>
        </p:spPr>
        <p:txBody>
          <a:bodyPr wrap="square" rtlCol="0">
            <a:spAutoFit/>
          </a:bodyPr>
          <a:lstStyle/>
          <a:p>
            <a:r>
              <a:rPr lang="fr-FR" sz="2000" spc="20" baseline="0" dirty="0">
                <a:solidFill>
                  <a:schemeClr val="bg1"/>
                </a:solidFill>
                <a:latin typeface="+mj-lt"/>
              </a:rPr>
              <a:t>Activité(s)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37231930-EE26-879F-5A7B-1DAD2F1CAB82}"/>
              </a:ext>
            </a:extLst>
          </p:cNvPr>
          <p:cNvSpPr txBox="1"/>
          <p:nvPr userDrawn="1"/>
        </p:nvSpPr>
        <p:spPr>
          <a:xfrm>
            <a:off x="3404936" y="3925567"/>
            <a:ext cx="5241758" cy="442674"/>
          </a:xfrm>
          <a:prstGeom prst="roundRect">
            <a:avLst/>
          </a:prstGeom>
          <a:gradFill>
            <a:gsLst>
              <a:gs pos="0">
                <a:schemeClr val="accent2"/>
              </a:gs>
              <a:gs pos="100000">
                <a:schemeClr val="bg2"/>
              </a:gs>
            </a:gsLst>
            <a:lin ang="8400000" scaled="0"/>
          </a:gradFill>
        </p:spPr>
        <p:txBody>
          <a:bodyPr wrap="square" rtlCol="0">
            <a:spAutoFit/>
          </a:bodyPr>
          <a:lstStyle/>
          <a:p>
            <a:r>
              <a:rPr lang="fr-FR" sz="2000" spc="20" baseline="0" dirty="0">
                <a:solidFill>
                  <a:schemeClr val="bg1"/>
                </a:solidFill>
                <a:latin typeface="+mj-lt"/>
              </a:rPr>
              <a:t>Points clés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B0B29068-5761-F56D-DCA5-A67988C01A15}"/>
              </a:ext>
            </a:extLst>
          </p:cNvPr>
          <p:cNvSpPr txBox="1"/>
          <p:nvPr userDrawn="1"/>
        </p:nvSpPr>
        <p:spPr>
          <a:xfrm>
            <a:off x="9080726" y="1647350"/>
            <a:ext cx="2630860" cy="442674"/>
          </a:xfrm>
          <a:prstGeom prst="roundRect">
            <a:avLst/>
          </a:prstGeom>
          <a:gradFill>
            <a:gsLst>
              <a:gs pos="0">
                <a:schemeClr val="accent2"/>
              </a:gs>
              <a:gs pos="100000">
                <a:schemeClr val="bg2"/>
              </a:gs>
            </a:gsLst>
            <a:lin ang="8400000" scaled="0"/>
          </a:gradFill>
        </p:spPr>
        <p:txBody>
          <a:bodyPr wrap="square" rtlCol="0">
            <a:spAutoFit/>
          </a:bodyPr>
          <a:lstStyle/>
          <a:p>
            <a:r>
              <a:rPr lang="fr-FR" sz="2000" spc="20" baseline="0" dirty="0">
                <a:solidFill>
                  <a:schemeClr val="bg1"/>
                </a:solidFill>
                <a:latin typeface="+mj-lt"/>
              </a:rPr>
              <a:t>Lieu</a:t>
            </a:r>
          </a:p>
        </p:txBody>
      </p:sp>
    </p:spTree>
    <p:extLst>
      <p:ext uri="{BB962C8B-B14F-4D97-AF65-F5344CB8AC3E}">
        <p14:creationId xmlns:p14="http://schemas.microsoft.com/office/powerpoint/2010/main" val="334551518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ésentation dossi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Espace réservé du texte 2">
            <a:extLst>
              <a:ext uri="{FF2B5EF4-FFF2-40B4-BE49-F238E27FC236}">
                <a16:creationId xmlns:a16="http://schemas.microsoft.com/office/drawing/2014/main" id="{D68E5558-FD9F-5959-52F8-A24D8803FB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89863" y="4436481"/>
            <a:ext cx="7521724" cy="1692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>
              <a:spcBef>
                <a:spcPts val="300"/>
              </a:spcBef>
              <a:defRPr sz="1600"/>
            </a:lvl1pPr>
            <a:lvl2pPr>
              <a:spcBef>
                <a:spcPts val="300"/>
              </a:spcBef>
              <a:defRPr sz="1400"/>
            </a:lvl2pPr>
            <a:lvl3pPr>
              <a:spcBef>
                <a:spcPts val="300"/>
              </a:spcBef>
              <a:defRPr sz="1200"/>
            </a:lvl3pPr>
            <a:lvl4pPr>
              <a:spcBef>
                <a:spcPts val="300"/>
              </a:spcBef>
              <a:defRPr sz="1100"/>
            </a:lvl4pPr>
            <a:lvl5pPr>
              <a:spcBef>
                <a:spcPts val="300"/>
              </a:spcBef>
              <a:defRPr sz="1100"/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18" name="Titre 13">
            <a:extLst>
              <a:ext uri="{FF2B5EF4-FFF2-40B4-BE49-F238E27FC236}">
                <a16:creationId xmlns:a16="http://schemas.microsoft.com/office/drawing/2014/main" id="{33948A35-510C-5C11-FD9C-0259F6B832D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88152" y="257619"/>
            <a:ext cx="11123434" cy="1325563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defRPr sz="4000">
                <a:gradFill flip="none" rotWithShape="1">
                  <a:gsLst>
                    <a:gs pos="0">
                      <a:srgbClr val="8015EE"/>
                    </a:gs>
                    <a:gs pos="100000">
                      <a:srgbClr val="373CF5"/>
                    </a:gs>
                  </a:gsLst>
                  <a:path path="circle">
                    <a:fillToRect r="100000" b="100000"/>
                  </a:path>
                  <a:tileRect l="-100000" t="-100000"/>
                </a:gradFill>
              </a:defRPr>
            </a:lvl1pPr>
          </a:lstStyle>
          <a:p>
            <a:r>
              <a:rPr lang="fr-FR" dirty="0"/>
              <a:t>[Nom candidat]</a:t>
            </a:r>
          </a:p>
        </p:txBody>
      </p:sp>
      <p:sp>
        <p:nvSpPr>
          <p:cNvPr id="19" name="Espace réservé du texte 2">
            <a:extLst>
              <a:ext uri="{FF2B5EF4-FFF2-40B4-BE49-F238E27FC236}">
                <a16:creationId xmlns:a16="http://schemas.microsoft.com/office/drawing/2014/main" id="{36C4BEC2-E019-5AC9-0069-37064D3DC016}"/>
              </a:ext>
            </a:extLst>
          </p:cNvPr>
          <p:cNvSpPr>
            <a:spLocks noGrp="1"/>
          </p:cNvSpPr>
          <p:nvPr>
            <p:ph idx="11"/>
          </p:nvPr>
        </p:nvSpPr>
        <p:spPr>
          <a:xfrm>
            <a:off x="4189863" y="2102172"/>
            <a:ext cx="7521724" cy="18612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>
              <a:spcBef>
                <a:spcPts val="300"/>
              </a:spcBef>
              <a:defRPr sz="1600"/>
            </a:lvl1pPr>
            <a:lvl2pPr>
              <a:spcBef>
                <a:spcPts val="300"/>
              </a:spcBef>
              <a:defRPr sz="1400"/>
            </a:lvl2pPr>
            <a:lvl3pPr>
              <a:spcBef>
                <a:spcPts val="300"/>
              </a:spcBef>
              <a:defRPr sz="1200"/>
            </a:lvl3pPr>
            <a:lvl4pPr>
              <a:spcBef>
                <a:spcPts val="300"/>
              </a:spcBef>
              <a:defRPr sz="1100"/>
            </a:lvl4pPr>
            <a:lvl5pPr>
              <a:spcBef>
                <a:spcPts val="300"/>
              </a:spcBef>
              <a:defRPr sz="1100"/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20" name="Espace réservé du texte 2">
            <a:extLst>
              <a:ext uri="{FF2B5EF4-FFF2-40B4-BE49-F238E27FC236}">
                <a16:creationId xmlns:a16="http://schemas.microsoft.com/office/drawing/2014/main" id="{C9FBAC4F-F724-D4E4-40E6-F06D618A20D5}"/>
              </a:ext>
            </a:extLst>
          </p:cNvPr>
          <p:cNvSpPr>
            <a:spLocks noGrp="1"/>
          </p:cNvSpPr>
          <p:nvPr>
            <p:ph idx="12"/>
          </p:nvPr>
        </p:nvSpPr>
        <p:spPr>
          <a:xfrm>
            <a:off x="588151" y="2494711"/>
            <a:ext cx="3315109" cy="349378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>
              <a:spcBef>
                <a:spcPts val="300"/>
              </a:spcBef>
              <a:defRPr sz="1600"/>
            </a:lvl1pPr>
            <a:lvl2pPr>
              <a:spcBef>
                <a:spcPts val="300"/>
              </a:spcBef>
              <a:defRPr sz="1400"/>
            </a:lvl2pPr>
            <a:lvl3pPr>
              <a:spcBef>
                <a:spcPts val="300"/>
              </a:spcBef>
              <a:defRPr sz="1200"/>
            </a:lvl3pPr>
            <a:lvl4pPr>
              <a:spcBef>
                <a:spcPts val="300"/>
              </a:spcBef>
              <a:defRPr sz="1100"/>
            </a:lvl4pPr>
            <a:lvl5pPr>
              <a:spcBef>
                <a:spcPts val="300"/>
              </a:spcBef>
              <a:defRPr sz="1100"/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B58086DA-D416-4756-BF17-BB9D3B977546}"/>
              </a:ext>
            </a:extLst>
          </p:cNvPr>
          <p:cNvSpPr txBox="1"/>
          <p:nvPr userDrawn="1"/>
        </p:nvSpPr>
        <p:spPr>
          <a:xfrm>
            <a:off x="4189862" y="1647350"/>
            <a:ext cx="7521723" cy="442674"/>
          </a:xfrm>
          <a:prstGeom prst="roundRect">
            <a:avLst/>
          </a:prstGeom>
          <a:gradFill>
            <a:gsLst>
              <a:gs pos="0">
                <a:schemeClr val="accent2"/>
              </a:gs>
              <a:gs pos="100000">
                <a:schemeClr val="bg2"/>
              </a:gs>
            </a:gsLst>
            <a:lin ang="8400000" scaled="0"/>
          </a:gradFill>
        </p:spPr>
        <p:txBody>
          <a:bodyPr wrap="square" rtlCol="0">
            <a:spAutoFit/>
          </a:bodyPr>
          <a:lstStyle/>
          <a:p>
            <a:r>
              <a:rPr lang="fr-FR" sz="2000" spc="20" baseline="0" dirty="0">
                <a:solidFill>
                  <a:schemeClr val="bg1"/>
                </a:solidFill>
                <a:latin typeface="+mj-lt"/>
              </a:rPr>
              <a:t>Impact et présence sur le territoire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5F334E88-0084-A025-3A71-008F3F72E713}"/>
              </a:ext>
            </a:extLst>
          </p:cNvPr>
          <p:cNvSpPr txBox="1"/>
          <p:nvPr userDrawn="1"/>
        </p:nvSpPr>
        <p:spPr>
          <a:xfrm>
            <a:off x="4189862" y="3993807"/>
            <a:ext cx="7521723" cy="442674"/>
          </a:xfrm>
          <a:prstGeom prst="roundRect">
            <a:avLst/>
          </a:prstGeom>
          <a:gradFill>
            <a:gsLst>
              <a:gs pos="0">
                <a:schemeClr val="accent2"/>
              </a:gs>
              <a:gs pos="100000">
                <a:schemeClr val="bg2"/>
              </a:gs>
            </a:gsLst>
            <a:lin ang="8400000" scaled="0"/>
          </a:gradFill>
        </p:spPr>
        <p:txBody>
          <a:bodyPr wrap="square" rtlCol="0">
            <a:spAutoFit/>
          </a:bodyPr>
          <a:lstStyle/>
          <a:p>
            <a:r>
              <a:rPr lang="fr-FR" sz="2000" spc="20" baseline="0" dirty="0">
                <a:solidFill>
                  <a:schemeClr val="bg1"/>
                </a:solidFill>
                <a:latin typeface="+mj-lt"/>
              </a:rPr>
              <a:t>Caractère original ou remarquable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0BCDA9CC-A265-2CAD-4C1B-671361C8E392}"/>
              </a:ext>
            </a:extLst>
          </p:cNvPr>
          <p:cNvSpPr txBox="1"/>
          <p:nvPr userDrawn="1"/>
        </p:nvSpPr>
        <p:spPr>
          <a:xfrm>
            <a:off x="578171" y="1647350"/>
            <a:ext cx="3324296" cy="783193"/>
          </a:xfrm>
          <a:prstGeom prst="roundRect">
            <a:avLst/>
          </a:prstGeom>
          <a:gradFill>
            <a:gsLst>
              <a:gs pos="0">
                <a:schemeClr val="accent2"/>
              </a:gs>
              <a:gs pos="100000">
                <a:schemeClr val="bg2"/>
              </a:gs>
            </a:gsLst>
            <a:lin ang="8400000" scaled="0"/>
          </a:gradFill>
        </p:spPr>
        <p:txBody>
          <a:bodyPr wrap="square" rtlCol="0">
            <a:spAutoFit/>
          </a:bodyPr>
          <a:lstStyle/>
          <a:p>
            <a:r>
              <a:rPr lang="fr-FR" sz="2000" spc="20" baseline="0" dirty="0">
                <a:solidFill>
                  <a:schemeClr val="bg1"/>
                </a:solidFill>
                <a:latin typeface="+mj-lt"/>
              </a:rPr>
              <a:t>Présentation </a:t>
            </a:r>
          </a:p>
          <a:p>
            <a:r>
              <a:rPr lang="fr-FR" sz="2000" spc="20" baseline="0" dirty="0">
                <a:solidFill>
                  <a:schemeClr val="bg1"/>
                </a:solidFill>
                <a:latin typeface="+mj-lt"/>
              </a:rPr>
              <a:t>et contenu du dossier</a:t>
            </a:r>
          </a:p>
        </p:txBody>
      </p:sp>
    </p:spTree>
    <p:extLst>
      <p:ext uri="{BB962C8B-B14F-4D97-AF65-F5344CB8AC3E}">
        <p14:creationId xmlns:p14="http://schemas.microsoft.com/office/powerpoint/2010/main" val="33407233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li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re 13">
            <a:extLst>
              <a:ext uri="{FF2B5EF4-FFF2-40B4-BE49-F238E27FC236}">
                <a16:creationId xmlns:a16="http://schemas.microsoft.com/office/drawing/2014/main" id="{33948A35-510C-5C11-FD9C-0259F6B832D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88152" y="257619"/>
            <a:ext cx="11123434" cy="1325563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defRPr sz="4000">
                <a:gradFill flip="none" rotWithShape="1">
                  <a:gsLst>
                    <a:gs pos="0">
                      <a:srgbClr val="8015EE"/>
                    </a:gs>
                    <a:gs pos="100000">
                      <a:srgbClr val="373CF5"/>
                    </a:gs>
                  </a:gsLst>
                  <a:path path="circle">
                    <a:fillToRect r="100000" b="100000"/>
                  </a:path>
                  <a:tileRect l="-100000" t="-100000"/>
                </a:gradFill>
              </a:defRPr>
            </a:lvl1pPr>
          </a:lstStyle>
          <a:p>
            <a:r>
              <a:rPr lang="fr-FR" dirty="0"/>
              <a:t>[Nom candidat]</a:t>
            </a:r>
          </a:p>
        </p:txBody>
      </p:sp>
      <p:sp>
        <p:nvSpPr>
          <p:cNvPr id="20" name="Espace réservé du texte 2">
            <a:extLst>
              <a:ext uri="{FF2B5EF4-FFF2-40B4-BE49-F238E27FC236}">
                <a16:creationId xmlns:a16="http://schemas.microsoft.com/office/drawing/2014/main" id="{C9FBAC4F-F724-D4E4-40E6-F06D618A20D5}"/>
              </a:ext>
            </a:extLst>
          </p:cNvPr>
          <p:cNvSpPr>
            <a:spLocks noGrp="1"/>
          </p:cNvSpPr>
          <p:nvPr>
            <p:ph idx="12"/>
          </p:nvPr>
        </p:nvSpPr>
        <p:spPr>
          <a:xfrm>
            <a:off x="588151" y="1610478"/>
            <a:ext cx="11123434" cy="440531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>
              <a:spcBef>
                <a:spcPts val="300"/>
              </a:spcBef>
              <a:defRPr sz="2000"/>
            </a:lvl1pPr>
            <a:lvl2pPr>
              <a:spcBef>
                <a:spcPts val="300"/>
              </a:spcBef>
              <a:defRPr sz="1800"/>
            </a:lvl2pPr>
            <a:lvl3pPr>
              <a:spcBef>
                <a:spcPts val="300"/>
              </a:spcBef>
              <a:defRPr sz="1600"/>
            </a:lvl3pPr>
            <a:lvl4pPr>
              <a:spcBef>
                <a:spcPts val="300"/>
              </a:spcBef>
              <a:defRPr sz="1400"/>
            </a:lvl4pPr>
            <a:lvl5pPr>
              <a:spcBef>
                <a:spcPts val="300"/>
              </a:spcBef>
              <a:defRPr sz="1400"/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175786962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Une image contenant violet, violette, Caractère coloré, Graphique&#10;&#10;Description générée automatiquement">
            <a:extLst>
              <a:ext uri="{FF2B5EF4-FFF2-40B4-BE49-F238E27FC236}">
                <a16:creationId xmlns:a16="http://schemas.microsoft.com/office/drawing/2014/main" id="{678283ED-CCEE-CFB6-6B32-9AF23DF14304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Graphique 4">
            <a:extLst>
              <a:ext uri="{FF2B5EF4-FFF2-40B4-BE49-F238E27FC236}">
                <a16:creationId xmlns:a16="http://schemas.microsoft.com/office/drawing/2014/main" id="{2ED30C18-2049-D600-DAA3-10468088923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1463408" y="5114829"/>
            <a:ext cx="3510662" cy="999189"/>
          </a:xfrm>
          <a:prstGeom prst="rect">
            <a:avLst/>
          </a:prstGeom>
        </p:spPr>
      </p:pic>
      <p:pic>
        <p:nvPicPr>
          <p:cNvPr id="6" name="Image 3">
            <a:extLst>
              <a:ext uri="{FF2B5EF4-FFF2-40B4-BE49-F238E27FC236}">
                <a16:creationId xmlns:a16="http://schemas.microsoft.com/office/drawing/2014/main" id="{BA6A17AF-7CD1-CA83-E1CE-416DB9109344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 b="19524"/>
          <a:stretch>
            <a:fillRect/>
          </a:stretch>
        </p:blipFill>
        <p:spPr>
          <a:xfrm>
            <a:off x="1258692" y="3352775"/>
            <a:ext cx="3925627" cy="1597224"/>
          </a:xfrm>
          <a:prstGeom prst="rect">
            <a:avLst/>
          </a:prstGeom>
        </p:spPr>
      </p:pic>
      <p:sp>
        <p:nvSpPr>
          <p:cNvPr id="2" name="Titre 13">
            <a:extLst>
              <a:ext uri="{FF2B5EF4-FFF2-40B4-BE49-F238E27FC236}">
                <a16:creationId xmlns:a16="http://schemas.microsoft.com/office/drawing/2014/main" id="{0E09E562-82FB-C91D-0EBE-C2E288E0756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87104" y="513295"/>
            <a:ext cx="10672550" cy="2398868"/>
          </a:xfrm>
        </p:spPr>
        <p:txBody>
          <a:bodyPr/>
          <a:lstStyle>
            <a:lvl1pPr algn="ctr">
              <a:defRPr>
                <a:gradFill flip="none" rotWithShape="1">
                  <a:gsLst>
                    <a:gs pos="0">
                      <a:srgbClr val="DBDCFD"/>
                    </a:gs>
                    <a:gs pos="100000">
                      <a:schemeClr val="bg1"/>
                    </a:gs>
                  </a:gsLst>
                  <a:path path="circle">
                    <a:fillToRect l="100000" b="100000"/>
                  </a:path>
                  <a:tileRect t="-100000" r="-100000"/>
                </a:gradFill>
              </a:defRPr>
            </a:lvl1pPr>
          </a:lstStyle>
          <a:p>
            <a:r>
              <a:rPr lang="fr-FR" dirty="0"/>
              <a:t>[Nom candidat]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06D2B962-86F8-ABD9-B7DC-8878B322BA6E}"/>
              </a:ext>
            </a:extLst>
          </p:cNvPr>
          <p:cNvSpPr txBox="1"/>
          <p:nvPr userDrawn="1"/>
        </p:nvSpPr>
        <p:spPr>
          <a:xfrm>
            <a:off x="6012282" y="3289613"/>
            <a:ext cx="5547371" cy="3055092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2800" b="0" dirty="0">
                <a:solidFill>
                  <a:schemeClr val="bg1"/>
                </a:solidFill>
                <a:latin typeface="+mn-lt"/>
                <a:ea typeface="+mn-lt"/>
                <a:cs typeface="+mn-lt"/>
              </a:rPr>
              <a:t>Union de commerçants </a:t>
            </a:r>
            <a:br>
              <a:rPr lang="fr-FR" sz="3600" b="0" dirty="0">
                <a:solidFill>
                  <a:schemeClr val="bg1"/>
                </a:solidFill>
                <a:latin typeface="+mn-lt"/>
                <a:ea typeface="+mn-lt"/>
                <a:cs typeface="+mn-lt"/>
              </a:rPr>
            </a:br>
            <a:r>
              <a:rPr lang="fr-FR" sz="3600" b="0" dirty="0">
                <a:solidFill>
                  <a:schemeClr val="bg1"/>
                </a:solidFill>
                <a:latin typeface="+mj-lt"/>
                <a:ea typeface="+mn-lt"/>
                <a:cs typeface="+mn-lt"/>
              </a:rPr>
              <a:t>Plus de 100 000 habitants</a:t>
            </a:r>
            <a:endParaRPr lang="en-US" sz="3600" b="0" dirty="0">
              <a:solidFill>
                <a:schemeClr val="bg1"/>
              </a:solidFill>
              <a:latin typeface="+mj-lt"/>
            </a:endParaRPr>
          </a:p>
        </p:txBody>
      </p:sp>
      <p:cxnSp>
        <p:nvCxnSpPr>
          <p:cNvPr id="9" name="Connecteur droit 8">
            <a:extLst>
              <a:ext uri="{FF2B5EF4-FFF2-40B4-BE49-F238E27FC236}">
                <a16:creationId xmlns:a16="http://schemas.microsoft.com/office/drawing/2014/main" id="{C67FE94D-EB6F-3684-309B-6F4BB9844782}"/>
              </a:ext>
            </a:extLst>
          </p:cNvPr>
          <p:cNvCxnSpPr/>
          <p:nvPr userDrawn="1"/>
        </p:nvCxnSpPr>
        <p:spPr>
          <a:xfrm>
            <a:off x="5636525" y="3352775"/>
            <a:ext cx="0" cy="2925195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7253428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ésentation candid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Espace réservé du texte 2">
            <a:extLst>
              <a:ext uri="{FF2B5EF4-FFF2-40B4-BE49-F238E27FC236}">
                <a16:creationId xmlns:a16="http://schemas.microsoft.com/office/drawing/2014/main" id="{49F0CBE3-C604-1280-2956-E3A184ED16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04936" y="4368241"/>
            <a:ext cx="5241759" cy="1692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>
              <a:spcBef>
                <a:spcPts val="300"/>
              </a:spcBef>
              <a:defRPr sz="1600"/>
            </a:lvl1pPr>
            <a:lvl2pPr>
              <a:spcBef>
                <a:spcPts val="300"/>
              </a:spcBef>
              <a:defRPr sz="1400"/>
            </a:lvl2pPr>
            <a:lvl3pPr>
              <a:spcBef>
                <a:spcPts val="300"/>
              </a:spcBef>
              <a:defRPr sz="1200"/>
            </a:lvl3pPr>
            <a:lvl4pPr>
              <a:spcBef>
                <a:spcPts val="300"/>
              </a:spcBef>
              <a:defRPr sz="1100"/>
            </a:lvl4pPr>
            <a:lvl5pPr>
              <a:spcBef>
                <a:spcPts val="300"/>
              </a:spcBef>
              <a:defRPr sz="1100"/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11" name="Espace réservé pour une image  10">
            <a:extLst>
              <a:ext uri="{FF2B5EF4-FFF2-40B4-BE49-F238E27FC236}">
                <a16:creationId xmlns:a16="http://schemas.microsoft.com/office/drawing/2014/main" id="{8789C03F-FE2C-CC0F-5DE9-A284F9388EE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365125"/>
            <a:ext cx="3111276" cy="5445681"/>
          </a:xfrm>
          <a:custGeom>
            <a:avLst/>
            <a:gdLst>
              <a:gd name="csX0" fmla="*/ 0 w 3104147"/>
              <a:gd name="csY0" fmla="*/ 0 h 5715000"/>
              <a:gd name="csX1" fmla="*/ 2586779 w 3104147"/>
              <a:gd name="csY1" fmla="*/ 0 h 5715000"/>
              <a:gd name="csX2" fmla="*/ 3104147 w 3104147"/>
              <a:gd name="csY2" fmla="*/ 517368 h 5715000"/>
              <a:gd name="csX3" fmla="*/ 3104147 w 3104147"/>
              <a:gd name="csY3" fmla="*/ 5715000 h 5715000"/>
              <a:gd name="csX4" fmla="*/ 0 w 3104147"/>
              <a:gd name="csY4" fmla="*/ 5715000 h 5715000"/>
              <a:gd name="csX5" fmla="*/ 0 w 3104147"/>
              <a:gd name="csY5" fmla="*/ 0 h 5715000"/>
              <a:gd name="csX0" fmla="*/ 0 w 3104147"/>
              <a:gd name="csY0" fmla="*/ 0 h 5716157"/>
              <a:gd name="csX1" fmla="*/ 2586779 w 3104147"/>
              <a:gd name="csY1" fmla="*/ 0 h 5716157"/>
              <a:gd name="csX2" fmla="*/ 3104147 w 3104147"/>
              <a:gd name="csY2" fmla="*/ 517368 h 5716157"/>
              <a:gd name="csX3" fmla="*/ 3104147 w 3104147"/>
              <a:gd name="csY3" fmla="*/ 5715000 h 5716157"/>
              <a:gd name="csX4" fmla="*/ 2526633 w 3104147"/>
              <a:gd name="csY4" fmla="*/ 5715000 h 5716157"/>
              <a:gd name="csX5" fmla="*/ 0 w 3104147"/>
              <a:gd name="csY5" fmla="*/ 5715000 h 5716157"/>
              <a:gd name="csX6" fmla="*/ 0 w 3104147"/>
              <a:gd name="csY6" fmla="*/ 0 h 5716157"/>
              <a:gd name="csX0" fmla="*/ 0 w 3104147"/>
              <a:gd name="csY0" fmla="*/ 0 h 5715022"/>
              <a:gd name="csX1" fmla="*/ 2586779 w 3104147"/>
              <a:gd name="csY1" fmla="*/ 0 h 5715022"/>
              <a:gd name="csX2" fmla="*/ 3104147 w 3104147"/>
              <a:gd name="csY2" fmla="*/ 517368 h 5715022"/>
              <a:gd name="csX3" fmla="*/ 3104147 w 3104147"/>
              <a:gd name="csY3" fmla="*/ 5197643 h 5715022"/>
              <a:gd name="csX4" fmla="*/ 2526633 w 3104147"/>
              <a:gd name="csY4" fmla="*/ 5715000 h 5715022"/>
              <a:gd name="csX5" fmla="*/ 0 w 3104147"/>
              <a:gd name="csY5" fmla="*/ 5715000 h 5715022"/>
              <a:gd name="csX6" fmla="*/ 0 w 3104147"/>
              <a:gd name="csY6" fmla="*/ 0 h 5715022"/>
              <a:gd name="csX0" fmla="*/ 0 w 3104147"/>
              <a:gd name="csY0" fmla="*/ 0 h 5715022"/>
              <a:gd name="csX1" fmla="*/ 2586779 w 3104147"/>
              <a:gd name="csY1" fmla="*/ 0 h 5715022"/>
              <a:gd name="csX2" fmla="*/ 3104147 w 3104147"/>
              <a:gd name="csY2" fmla="*/ 517368 h 5715022"/>
              <a:gd name="csX3" fmla="*/ 3104147 w 3104147"/>
              <a:gd name="csY3" fmla="*/ 5197643 h 5715022"/>
              <a:gd name="csX4" fmla="*/ 2430380 w 3104147"/>
              <a:gd name="csY4" fmla="*/ 5715000 h 5715022"/>
              <a:gd name="csX5" fmla="*/ 0 w 3104147"/>
              <a:gd name="csY5" fmla="*/ 5715000 h 5715022"/>
              <a:gd name="csX6" fmla="*/ 0 w 3104147"/>
              <a:gd name="csY6" fmla="*/ 0 h 5715022"/>
              <a:gd name="csX0" fmla="*/ 0 w 3104147"/>
              <a:gd name="csY0" fmla="*/ 0 h 5718564"/>
              <a:gd name="csX1" fmla="*/ 2586779 w 3104147"/>
              <a:gd name="csY1" fmla="*/ 0 h 5718564"/>
              <a:gd name="csX2" fmla="*/ 3104147 w 3104147"/>
              <a:gd name="csY2" fmla="*/ 517368 h 5718564"/>
              <a:gd name="csX3" fmla="*/ 3104147 w 3104147"/>
              <a:gd name="csY3" fmla="*/ 5197643 h 5718564"/>
              <a:gd name="csX4" fmla="*/ 2430380 w 3104147"/>
              <a:gd name="csY4" fmla="*/ 5715000 h 5718564"/>
              <a:gd name="csX5" fmla="*/ 0 w 3104147"/>
              <a:gd name="csY5" fmla="*/ 5715000 h 5718564"/>
              <a:gd name="csX6" fmla="*/ 0 w 3104147"/>
              <a:gd name="csY6" fmla="*/ 0 h 5718564"/>
              <a:gd name="csX0" fmla="*/ 0 w 3104451"/>
              <a:gd name="csY0" fmla="*/ 0 h 5718564"/>
              <a:gd name="csX1" fmla="*/ 2586779 w 3104451"/>
              <a:gd name="csY1" fmla="*/ 0 h 5718564"/>
              <a:gd name="csX2" fmla="*/ 3104147 w 3104451"/>
              <a:gd name="csY2" fmla="*/ 517368 h 5718564"/>
              <a:gd name="csX3" fmla="*/ 3104147 w 3104451"/>
              <a:gd name="csY3" fmla="*/ 5197643 h 5718564"/>
              <a:gd name="csX4" fmla="*/ 2430380 w 3104451"/>
              <a:gd name="csY4" fmla="*/ 5715000 h 5718564"/>
              <a:gd name="csX5" fmla="*/ 0 w 3104451"/>
              <a:gd name="csY5" fmla="*/ 5715000 h 5718564"/>
              <a:gd name="csX6" fmla="*/ 0 w 3104451"/>
              <a:gd name="csY6" fmla="*/ 0 h 5718564"/>
              <a:gd name="csX0" fmla="*/ 0 w 3105929"/>
              <a:gd name="csY0" fmla="*/ 0 h 5718564"/>
              <a:gd name="csX1" fmla="*/ 2586779 w 3105929"/>
              <a:gd name="csY1" fmla="*/ 0 h 5718564"/>
              <a:gd name="csX2" fmla="*/ 3104147 w 3105929"/>
              <a:gd name="csY2" fmla="*/ 517368 h 5718564"/>
              <a:gd name="csX3" fmla="*/ 3104147 w 3105929"/>
              <a:gd name="csY3" fmla="*/ 5197643 h 5718564"/>
              <a:gd name="csX4" fmla="*/ 2430380 w 3105929"/>
              <a:gd name="csY4" fmla="*/ 5715000 h 5718564"/>
              <a:gd name="csX5" fmla="*/ 0 w 3105929"/>
              <a:gd name="csY5" fmla="*/ 5715000 h 5718564"/>
              <a:gd name="csX6" fmla="*/ 0 w 3105929"/>
              <a:gd name="csY6" fmla="*/ 0 h 5718564"/>
              <a:gd name="csX0" fmla="*/ 0 w 3105929"/>
              <a:gd name="csY0" fmla="*/ 0 h 5753322"/>
              <a:gd name="csX1" fmla="*/ 2586779 w 3105929"/>
              <a:gd name="csY1" fmla="*/ 0 h 5753322"/>
              <a:gd name="csX2" fmla="*/ 3104147 w 3105929"/>
              <a:gd name="csY2" fmla="*/ 517368 h 5753322"/>
              <a:gd name="csX3" fmla="*/ 3104147 w 3105929"/>
              <a:gd name="csY3" fmla="*/ 5197643 h 5753322"/>
              <a:gd name="csX4" fmla="*/ 2430380 w 3105929"/>
              <a:gd name="csY4" fmla="*/ 5715000 h 5753322"/>
              <a:gd name="csX5" fmla="*/ 0 w 3105929"/>
              <a:gd name="csY5" fmla="*/ 5715000 h 5753322"/>
              <a:gd name="csX6" fmla="*/ 0 w 3105929"/>
              <a:gd name="csY6" fmla="*/ 0 h 5753322"/>
              <a:gd name="csX0" fmla="*/ 0 w 3105929"/>
              <a:gd name="csY0" fmla="*/ 0 h 5721238"/>
              <a:gd name="csX1" fmla="*/ 2586779 w 3105929"/>
              <a:gd name="csY1" fmla="*/ 0 h 5721238"/>
              <a:gd name="csX2" fmla="*/ 3104147 w 3105929"/>
              <a:gd name="csY2" fmla="*/ 517368 h 5721238"/>
              <a:gd name="csX3" fmla="*/ 3104147 w 3105929"/>
              <a:gd name="csY3" fmla="*/ 5197643 h 5721238"/>
              <a:gd name="csX4" fmla="*/ 2430380 w 3105929"/>
              <a:gd name="csY4" fmla="*/ 5715000 h 5721238"/>
              <a:gd name="csX5" fmla="*/ 0 w 3105929"/>
              <a:gd name="csY5" fmla="*/ 5715000 h 5721238"/>
              <a:gd name="csX6" fmla="*/ 0 w 3105929"/>
              <a:gd name="csY6" fmla="*/ 0 h 5721238"/>
              <a:gd name="csX0" fmla="*/ 0 w 3105929"/>
              <a:gd name="csY0" fmla="*/ 0 h 5769364"/>
              <a:gd name="csX1" fmla="*/ 2586779 w 3105929"/>
              <a:gd name="csY1" fmla="*/ 0 h 5769364"/>
              <a:gd name="csX2" fmla="*/ 3104147 w 3105929"/>
              <a:gd name="csY2" fmla="*/ 517368 h 5769364"/>
              <a:gd name="csX3" fmla="*/ 3104147 w 3105929"/>
              <a:gd name="csY3" fmla="*/ 4981074 h 5769364"/>
              <a:gd name="csX4" fmla="*/ 2430380 w 3105929"/>
              <a:gd name="csY4" fmla="*/ 5715000 h 5769364"/>
              <a:gd name="csX5" fmla="*/ 0 w 3105929"/>
              <a:gd name="csY5" fmla="*/ 5715000 h 5769364"/>
              <a:gd name="csX6" fmla="*/ 0 w 3105929"/>
              <a:gd name="csY6" fmla="*/ 0 h 5769364"/>
              <a:gd name="csX0" fmla="*/ 0 w 3111276"/>
              <a:gd name="csY0" fmla="*/ 0 h 5769364"/>
              <a:gd name="csX1" fmla="*/ 2586779 w 3111276"/>
              <a:gd name="csY1" fmla="*/ 0 h 5769364"/>
              <a:gd name="csX2" fmla="*/ 3104147 w 3111276"/>
              <a:gd name="csY2" fmla="*/ 517368 h 5769364"/>
              <a:gd name="csX3" fmla="*/ 3104147 w 3111276"/>
              <a:gd name="csY3" fmla="*/ 4981074 h 5769364"/>
              <a:gd name="csX4" fmla="*/ 2430380 w 3111276"/>
              <a:gd name="csY4" fmla="*/ 5715000 h 5769364"/>
              <a:gd name="csX5" fmla="*/ 0 w 3111276"/>
              <a:gd name="csY5" fmla="*/ 5715000 h 5769364"/>
              <a:gd name="csX6" fmla="*/ 0 w 3111276"/>
              <a:gd name="csY6" fmla="*/ 0 h 5769364"/>
              <a:gd name="csX0" fmla="*/ 0 w 3111276"/>
              <a:gd name="csY0" fmla="*/ 0 h 5721238"/>
              <a:gd name="csX1" fmla="*/ 2586779 w 3111276"/>
              <a:gd name="csY1" fmla="*/ 0 h 5721238"/>
              <a:gd name="csX2" fmla="*/ 3104147 w 3111276"/>
              <a:gd name="csY2" fmla="*/ 517368 h 5721238"/>
              <a:gd name="csX3" fmla="*/ 3104147 w 3111276"/>
              <a:gd name="csY3" fmla="*/ 4981074 h 5721238"/>
              <a:gd name="csX4" fmla="*/ 2430380 w 3111276"/>
              <a:gd name="csY4" fmla="*/ 5715000 h 5721238"/>
              <a:gd name="csX5" fmla="*/ 0 w 3111276"/>
              <a:gd name="csY5" fmla="*/ 5715000 h 5721238"/>
              <a:gd name="csX6" fmla="*/ 0 w 3111276"/>
              <a:gd name="csY6" fmla="*/ 0 h 5721238"/>
              <a:gd name="csX0" fmla="*/ 0 w 3111276"/>
              <a:gd name="csY0" fmla="*/ 0 h 5726585"/>
              <a:gd name="csX1" fmla="*/ 2586779 w 3111276"/>
              <a:gd name="csY1" fmla="*/ 0 h 5726585"/>
              <a:gd name="csX2" fmla="*/ 3104147 w 3111276"/>
              <a:gd name="csY2" fmla="*/ 517368 h 5726585"/>
              <a:gd name="csX3" fmla="*/ 3104147 w 3111276"/>
              <a:gd name="csY3" fmla="*/ 4981074 h 5726585"/>
              <a:gd name="csX4" fmla="*/ 2430380 w 3111276"/>
              <a:gd name="csY4" fmla="*/ 5715000 h 5726585"/>
              <a:gd name="csX5" fmla="*/ 0 w 3111276"/>
              <a:gd name="csY5" fmla="*/ 5715000 h 5726585"/>
              <a:gd name="csX6" fmla="*/ 0 w 3111276"/>
              <a:gd name="csY6" fmla="*/ 0 h 5726585"/>
              <a:gd name="csX0" fmla="*/ 0 w 3111276"/>
              <a:gd name="csY0" fmla="*/ 0 h 5726585"/>
              <a:gd name="csX1" fmla="*/ 2586779 w 3111276"/>
              <a:gd name="csY1" fmla="*/ 0 h 5726585"/>
              <a:gd name="csX2" fmla="*/ 3104147 w 3111276"/>
              <a:gd name="csY2" fmla="*/ 517368 h 5726585"/>
              <a:gd name="csX3" fmla="*/ 3104147 w 3111276"/>
              <a:gd name="csY3" fmla="*/ 4981074 h 5726585"/>
              <a:gd name="csX4" fmla="*/ 2430380 w 3111276"/>
              <a:gd name="csY4" fmla="*/ 5715000 h 5726585"/>
              <a:gd name="csX5" fmla="*/ 0 w 3111276"/>
              <a:gd name="csY5" fmla="*/ 5715000 h 5726585"/>
              <a:gd name="csX6" fmla="*/ 0 w 3111276"/>
              <a:gd name="csY6" fmla="*/ 0 h 5726585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</a:cxnLst>
            <a:rect l="l" t="t" r="r" b="b"/>
            <a:pathLst>
              <a:path w="3111276" h="5726585">
                <a:moveTo>
                  <a:pt x="0" y="0"/>
                </a:moveTo>
                <a:lnTo>
                  <a:pt x="2586779" y="0"/>
                </a:lnTo>
                <a:cubicBezTo>
                  <a:pt x="2872513" y="0"/>
                  <a:pt x="3104147" y="231634"/>
                  <a:pt x="3104147" y="517368"/>
                </a:cubicBezTo>
                <a:cubicBezTo>
                  <a:pt x="3104147" y="2077460"/>
                  <a:pt x="3120189" y="4395538"/>
                  <a:pt x="3104147" y="4981074"/>
                </a:cubicBezTo>
                <a:cubicBezTo>
                  <a:pt x="3088105" y="5566610"/>
                  <a:pt x="2971802" y="5688932"/>
                  <a:pt x="2430380" y="5715000"/>
                </a:cubicBezTo>
                <a:cubicBezTo>
                  <a:pt x="1888958" y="5741068"/>
                  <a:pt x="810127" y="5715000"/>
                  <a:pt x="0" y="5715000"/>
                </a:cubicBezTo>
                <a:lnTo>
                  <a:pt x="0" y="0"/>
                </a:lnTo>
                <a:close/>
              </a:path>
            </a:pathLst>
          </a:custGeom>
        </p:spPr>
        <p:txBody>
          <a:bodyPr/>
          <a:lstStyle/>
          <a:p>
            <a:endParaRPr lang="fr-FR"/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A2321378-CE60-6C11-F164-790A1E74D1A4}"/>
              </a:ext>
            </a:extLst>
          </p:cNvPr>
          <p:cNvPicPr/>
          <p:nvPr userDrawn="1"/>
        </p:nvPicPr>
        <p:blipFill>
          <a:blip r:embed="rId2"/>
          <a:srcRect l="9836" t="66918" r="51109" b="17234"/>
          <a:stretch>
            <a:fillRect/>
          </a:stretch>
        </p:blipFill>
        <p:spPr>
          <a:xfrm rot="10800000" flipH="1">
            <a:off x="0" y="-7378"/>
            <a:ext cx="4626591" cy="1054572"/>
          </a:xfrm>
          <a:prstGeom prst="rect">
            <a:avLst/>
          </a:prstGeom>
        </p:spPr>
      </p:pic>
      <p:sp>
        <p:nvSpPr>
          <p:cNvPr id="14" name="Titre 13">
            <a:extLst>
              <a:ext uri="{FF2B5EF4-FFF2-40B4-BE49-F238E27FC236}">
                <a16:creationId xmlns:a16="http://schemas.microsoft.com/office/drawing/2014/main" id="{8195EDA6-DE5E-D306-5C45-72749B57B90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404936" y="257619"/>
            <a:ext cx="8306650" cy="1325563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defRPr sz="4000">
                <a:gradFill flip="none" rotWithShape="1">
                  <a:gsLst>
                    <a:gs pos="0">
                      <a:srgbClr val="8015EE"/>
                    </a:gs>
                    <a:gs pos="100000">
                      <a:srgbClr val="373CF5"/>
                    </a:gs>
                  </a:gsLst>
                  <a:path path="circle">
                    <a:fillToRect r="100000" b="100000"/>
                  </a:path>
                  <a:tileRect l="-100000" t="-100000"/>
                </a:gradFill>
              </a:defRPr>
            </a:lvl1pPr>
          </a:lstStyle>
          <a:p>
            <a:r>
              <a:rPr lang="fr-FR" dirty="0"/>
              <a:t>[Nom candidat]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0140C611-18D4-1380-08B3-4314CC6F69D0}"/>
              </a:ext>
            </a:extLst>
          </p:cNvPr>
          <p:cNvSpPr>
            <a:spLocks noGrp="1"/>
          </p:cNvSpPr>
          <p:nvPr>
            <p:ph idx="11"/>
          </p:nvPr>
        </p:nvSpPr>
        <p:spPr>
          <a:xfrm>
            <a:off x="3404936" y="2104884"/>
            <a:ext cx="5241759" cy="1692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>
              <a:spcBef>
                <a:spcPts val="300"/>
              </a:spcBef>
              <a:defRPr sz="1600"/>
            </a:lvl1pPr>
            <a:lvl2pPr>
              <a:spcBef>
                <a:spcPts val="300"/>
              </a:spcBef>
              <a:defRPr sz="1400"/>
            </a:lvl2pPr>
            <a:lvl3pPr>
              <a:spcBef>
                <a:spcPts val="300"/>
              </a:spcBef>
              <a:defRPr sz="1200"/>
            </a:lvl3pPr>
            <a:lvl4pPr>
              <a:spcBef>
                <a:spcPts val="300"/>
              </a:spcBef>
              <a:defRPr sz="1100"/>
            </a:lvl4pPr>
            <a:lvl5pPr>
              <a:spcBef>
                <a:spcPts val="300"/>
              </a:spcBef>
              <a:defRPr sz="1100"/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u texte 2">
            <a:extLst>
              <a:ext uri="{FF2B5EF4-FFF2-40B4-BE49-F238E27FC236}">
                <a16:creationId xmlns:a16="http://schemas.microsoft.com/office/drawing/2014/main" id="{77A3B75E-676C-8370-0733-352D028A5501}"/>
              </a:ext>
            </a:extLst>
          </p:cNvPr>
          <p:cNvSpPr>
            <a:spLocks noGrp="1"/>
          </p:cNvSpPr>
          <p:nvPr>
            <p:ph idx="12"/>
          </p:nvPr>
        </p:nvSpPr>
        <p:spPr>
          <a:xfrm>
            <a:off x="9090707" y="2104885"/>
            <a:ext cx="2620880" cy="38836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>
              <a:spcBef>
                <a:spcPts val="300"/>
              </a:spcBef>
              <a:defRPr sz="1600"/>
            </a:lvl1pPr>
            <a:lvl2pPr>
              <a:spcBef>
                <a:spcPts val="300"/>
              </a:spcBef>
              <a:defRPr sz="1400"/>
            </a:lvl2pPr>
            <a:lvl3pPr>
              <a:spcBef>
                <a:spcPts val="300"/>
              </a:spcBef>
              <a:defRPr sz="1200"/>
            </a:lvl3pPr>
            <a:lvl4pPr>
              <a:spcBef>
                <a:spcPts val="300"/>
              </a:spcBef>
              <a:defRPr sz="1100"/>
            </a:lvl4pPr>
            <a:lvl5pPr>
              <a:spcBef>
                <a:spcPts val="300"/>
              </a:spcBef>
              <a:defRPr sz="1100"/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D302E16-D6F6-254E-4340-10FCA8A61566}"/>
              </a:ext>
            </a:extLst>
          </p:cNvPr>
          <p:cNvSpPr txBox="1"/>
          <p:nvPr userDrawn="1"/>
        </p:nvSpPr>
        <p:spPr>
          <a:xfrm>
            <a:off x="3404936" y="1647350"/>
            <a:ext cx="5241758" cy="442674"/>
          </a:xfrm>
          <a:prstGeom prst="roundRect">
            <a:avLst/>
          </a:prstGeom>
          <a:gradFill>
            <a:gsLst>
              <a:gs pos="0">
                <a:schemeClr val="accent2"/>
              </a:gs>
              <a:gs pos="100000">
                <a:schemeClr val="bg2"/>
              </a:gs>
            </a:gsLst>
            <a:lin ang="8400000" scaled="0"/>
          </a:gradFill>
        </p:spPr>
        <p:txBody>
          <a:bodyPr wrap="square" rtlCol="0">
            <a:spAutoFit/>
          </a:bodyPr>
          <a:lstStyle/>
          <a:p>
            <a:r>
              <a:rPr lang="fr-FR" sz="2000" spc="20" baseline="0" dirty="0">
                <a:solidFill>
                  <a:schemeClr val="bg1"/>
                </a:solidFill>
                <a:latin typeface="+mj-lt"/>
              </a:rPr>
              <a:t>Activité(s)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37231930-EE26-879F-5A7B-1DAD2F1CAB82}"/>
              </a:ext>
            </a:extLst>
          </p:cNvPr>
          <p:cNvSpPr txBox="1"/>
          <p:nvPr userDrawn="1"/>
        </p:nvSpPr>
        <p:spPr>
          <a:xfrm>
            <a:off x="3404936" y="3925567"/>
            <a:ext cx="5241758" cy="442674"/>
          </a:xfrm>
          <a:prstGeom prst="roundRect">
            <a:avLst/>
          </a:prstGeom>
          <a:gradFill>
            <a:gsLst>
              <a:gs pos="0">
                <a:schemeClr val="accent2"/>
              </a:gs>
              <a:gs pos="100000">
                <a:schemeClr val="bg2"/>
              </a:gs>
            </a:gsLst>
            <a:lin ang="8400000" scaled="0"/>
          </a:gradFill>
        </p:spPr>
        <p:txBody>
          <a:bodyPr wrap="square" rtlCol="0">
            <a:spAutoFit/>
          </a:bodyPr>
          <a:lstStyle/>
          <a:p>
            <a:r>
              <a:rPr lang="fr-FR" sz="2000" spc="20" baseline="0" dirty="0">
                <a:solidFill>
                  <a:schemeClr val="bg1"/>
                </a:solidFill>
                <a:latin typeface="+mj-lt"/>
              </a:rPr>
              <a:t>Points clés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B0B29068-5761-F56D-DCA5-A67988C01A15}"/>
              </a:ext>
            </a:extLst>
          </p:cNvPr>
          <p:cNvSpPr txBox="1"/>
          <p:nvPr userDrawn="1"/>
        </p:nvSpPr>
        <p:spPr>
          <a:xfrm>
            <a:off x="9080726" y="1647350"/>
            <a:ext cx="2630860" cy="442674"/>
          </a:xfrm>
          <a:prstGeom prst="roundRect">
            <a:avLst/>
          </a:prstGeom>
          <a:gradFill>
            <a:gsLst>
              <a:gs pos="0">
                <a:schemeClr val="accent2"/>
              </a:gs>
              <a:gs pos="100000">
                <a:schemeClr val="bg2"/>
              </a:gs>
            </a:gsLst>
            <a:lin ang="8400000" scaled="0"/>
          </a:gradFill>
        </p:spPr>
        <p:txBody>
          <a:bodyPr wrap="square" rtlCol="0">
            <a:spAutoFit/>
          </a:bodyPr>
          <a:lstStyle/>
          <a:p>
            <a:r>
              <a:rPr lang="fr-FR" sz="2000" spc="20" baseline="0" dirty="0">
                <a:solidFill>
                  <a:schemeClr val="bg1"/>
                </a:solidFill>
                <a:latin typeface="+mj-lt"/>
              </a:rPr>
              <a:t>Lieu</a:t>
            </a:r>
          </a:p>
        </p:txBody>
      </p:sp>
    </p:spTree>
    <p:extLst>
      <p:ext uri="{BB962C8B-B14F-4D97-AF65-F5344CB8AC3E}">
        <p14:creationId xmlns:p14="http://schemas.microsoft.com/office/powerpoint/2010/main" val="11158711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ésentation dossi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Espace réservé du texte 2">
            <a:extLst>
              <a:ext uri="{FF2B5EF4-FFF2-40B4-BE49-F238E27FC236}">
                <a16:creationId xmlns:a16="http://schemas.microsoft.com/office/drawing/2014/main" id="{D68E5558-FD9F-5959-52F8-A24D8803FB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89863" y="4436481"/>
            <a:ext cx="7521724" cy="1692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>
              <a:spcBef>
                <a:spcPts val="300"/>
              </a:spcBef>
              <a:defRPr sz="1600"/>
            </a:lvl1pPr>
            <a:lvl2pPr>
              <a:spcBef>
                <a:spcPts val="300"/>
              </a:spcBef>
              <a:defRPr sz="1400"/>
            </a:lvl2pPr>
            <a:lvl3pPr>
              <a:spcBef>
                <a:spcPts val="300"/>
              </a:spcBef>
              <a:defRPr sz="1200"/>
            </a:lvl3pPr>
            <a:lvl4pPr>
              <a:spcBef>
                <a:spcPts val="300"/>
              </a:spcBef>
              <a:defRPr sz="1100"/>
            </a:lvl4pPr>
            <a:lvl5pPr>
              <a:spcBef>
                <a:spcPts val="300"/>
              </a:spcBef>
              <a:defRPr sz="1100"/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18" name="Titre 13">
            <a:extLst>
              <a:ext uri="{FF2B5EF4-FFF2-40B4-BE49-F238E27FC236}">
                <a16:creationId xmlns:a16="http://schemas.microsoft.com/office/drawing/2014/main" id="{33948A35-510C-5C11-FD9C-0259F6B832D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88152" y="257619"/>
            <a:ext cx="11123434" cy="1325563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defRPr sz="4000">
                <a:gradFill flip="none" rotWithShape="1">
                  <a:gsLst>
                    <a:gs pos="0">
                      <a:srgbClr val="8015EE"/>
                    </a:gs>
                    <a:gs pos="100000">
                      <a:srgbClr val="373CF5"/>
                    </a:gs>
                  </a:gsLst>
                  <a:path path="circle">
                    <a:fillToRect r="100000" b="100000"/>
                  </a:path>
                  <a:tileRect l="-100000" t="-100000"/>
                </a:gradFill>
              </a:defRPr>
            </a:lvl1pPr>
          </a:lstStyle>
          <a:p>
            <a:r>
              <a:rPr lang="fr-FR" dirty="0"/>
              <a:t>[Nom candidat]</a:t>
            </a:r>
          </a:p>
        </p:txBody>
      </p:sp>
      <p:sp>
        <p:nvSpPr>
          <p:cNvPr id="19" name="Espace réservé du texte 2">
            <a:extLst>
              <a:ext uri="{FF2B5EF4-FFF2-40B4-BE49-F238E27FC236}">
                <a16:creationId xmlns:a16="http://schemas.microsoft.com/office/drawing/2014/main" id="{36C4BEC2-E019-5AC9-0069-37064D3DC016}"/>
              </a:ext>
            </a:extLst>
          </p:cNvPr>
          <p:cNvSpPr>
            <a:spLocks noGrp="1"/>
          </p:cNvSpPr>
          <p:nvPr>
            <p:ph idx="11"/>
          </p:nvPr>
        </p:nvSpPr>
        <p:spPr>
          <a:xfrm>
            <a:off x="4189863" y="2102172"/>
            <a:ext cx="7521724" cy="18612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>
              <a:spcBef>
                <a:spcPts val="300"/>
              </a:spcBef>
              <a:defRPr sz="1600"/>
            </a:lvl1pPr>
            <a:lvl2pPr>
              <a:spcBef>
                <a:spcPts val="300"/>
              </a:spcBef>
              <a:defRPr sz="1400"/>
            </a:lvl2pPr>
            <a:lvl3pPr>
              <a:spcBef>
                <a:spcPts val="300"/>
              </a:spcBef>
              <a:defRPr sz="1200"/>
            </a:lvl3pPr>
            <a:lvl4pPr>
              <a:spcBef>
                <a:spcPts val="300"/>
              </a:spcBef>
              <a:defRPr sz="1100"/>
            </a:lvl4pPr>
            <a:lvl5pPr>
              <a:spcBef>
                <a:spcPts val="300"/>
              </a:spcBef>
              <a:defRPr sz="1100"/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20" name="Espace réservé du texte 2">
            <a:extLst>
              <a:ext uri="{FF2B5EF4-FFF2-40B4-BE49-F238E27FC236}">
                <a16:creationId xmlns:a16="http://schemas.microsoft.com/office/drawing/2014/main" id="{C9FBAC4F-F724-D4E4-40E6-F06D618A20D5}"/>
              </a:ext>
            </a:extLst>
          </p:cNvPr>
          <p:cNvSpPr>
            <a:spLocks noGrp="1"/>
          </p:cNvSpPr>
          <p:nvPr>
            <p:ph idx="12"/>
          </p:nvPr>
        </p:nvSpPr>
        <p:spPr>
          <a:xfrm>
            <a:off x="588151" y="2494711"/>
            <a:ext cx="3315109" cy="349378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>
              <a:spcBef>
                <a:spcPts val="300"/>
              </a:spcBef>
              <a:defRPr sz="1600"/>
            </a:lvl1pPr>
            <a:lvl2pPr>
              <a:spcBef>
                <a:spcPts val="300"/>
              </a:spcBef>
              <a:defRPr sz="1400"/>
            </a:lvl2pPr>
            <a:lvl3pPr>
              <a:spcBef>
                <a:spcPts val="300"/>
              </a:spcBef>
              <a:defRPr sz="1200"/>
            </a:lvl3pPr>
            <a:lvl4pPr>
              <a:spcBef>
                <a:spcPts val="300"/>
              </a:spcBef>
              <a:defRPr sz="1100"/>
            </a:lvl4pPr>
            <a:lvl5pPr>
              <a:spcBef>
                <a:spcPts val="300"/>
              </a:spcBef>
              <a:defRPr sz="1100"/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B58086DA-D416-4756-BF17-BB9D3B977546}"/>
              </a:ext>
            </a:extLst>
          </p:cNvPr>
          <p:cNvSpPr txBox="1"/>
          <p:nvPr userDrawn="1"/>
        </p:nvSpPr>
        <p:spPr>
          <a:xfrm>
            <a:off x="4189862" y="1647350"/>
            <a:ext cx="7521723" cy="442674"/>
          </a:xfrm>
          <a:prstGeom prst="roundRect">
            <a:avLst/>
          </a:prstGeom>
          <a:gradFill>
            <a:gsLst>
              <a:gs pos="0">
                <a:schemeClr val="accent2"/>
              </a:gs>
              <a:gs pos="100000">
                <a:schemeClr val="bg2"/>
              </a:gs>
            </a:gsLst>
            <a:lin ang="8400000" scaled="0"/>
          </a:gradFill>
        </p:spPr>
        <p:txBody>
          <a:bodyPr wrap="square" rtlCol="0">
            <a:spAutoFit/>
          </a:bodyPr>
          <a:lstStyle/>
          <a:p>
            <a:r>
              <a:rPr lang="fr-FR" sz="2000" spc="20" baseline="0" dirty="0">
                <a:solidFill>
                  <a:schemeClr val="bg1"/>
                </a:solidFill>
                <a:latin typeface="+mj-lt"/>
              </a:rPr>
              <a:t>Impact et présence sur le territoire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5F334E88-0084-A025-3A71-008F3F72E713}"/>
              </a:ext>
            </a:extLst>
          </p:cNvPr>
          <p:cNvSpPr txBox="1"/>
          <p:nvPr userDrawn="1"/>
        </p:nvSpPr>
        <p:spPr>
          <a:xfrm>
            <a:off x="4189862" y="3993807"/>
            <a:ext cx="7521723" cy="442674"/>
          </a:xfrm>
          <a:prstGeom prst="roundRect">
            <a:avLst/>
          </a:prstGeom>
          <a:gradFill>
            <a:gsLst>
              <a:gs pos="0">
                <a:schemeClr val="accent2"/>
              </a:gs>
              <a:gs pos="100000">
                <a:schemeClr val="bg2"/>
              </a:gs>
            </a:gsLst>
            <a:lin ang="8400000" scaled="0"/>
          </a:gradFill>
        </p:spPr>
        <p:txBody>
          <a:bodyPr wrap="square" rtlCol="0">
            <a:spAutoFit/>
          </a:bodyPr>
          <a:lstStyle/>
          <a:p>
            <a:r>
              <a:rPr lang="fr-FR" sz="2000" spc="20" baseline="0" dirty="0">
                <a:solidFill>
                  <a:schemeClr val="bg1"/>
                </a:solidFill>
                <a:latin typeface="+mj-lt"/>
              </a:rPr>
              <a:t>Caractère original ou remarquable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0BCDA9CC-A265-2CAD-4C1B-671361C8E392}"/>
              </a:ext>
            </a:extLst>
          </p:cNvPr>
          <p:cNvSpPr txBox="1"/>
          <p:nvPr userDrawn="1"/>
        </p:nvSpPr>
        <p:spPr>
          <a:xfrm>
            <a:off x="578171" y="1647350"/>
            <a:ext cx="3324296" cy="783193"/>
          </a:xfrm>
          <a:prstGeom prst="roundRect">
            <a:avLst/>
          </a:prstGeom>
          <a:gradFill>
            <a:gsLst>
              <a:gs pos="0">
                <a:schemeClr val="accent2"/>
              </a:gs>
              <a:gs pos="100000">
                <a:schemeClr val="bg2"/>
              </a:gs>
            </a:gsLst>
            <a:lin ang="8400000" scaled="0"/>
          </a:gradFill>
        </p:spPr>
        <p:txBody>
          <a:bodyPr wrap="square" rtlCol="0">
            <a:spAutoFit/>
          </a:bodyPr>
          <a:lstStyle/>
          <a:p>
            <a:r>
              <a:rPr lang="fr-FR" sz="2000" spc="20" baseline="0" dirty="0">
                <a:solidFill>
                  <a:schemeClr val="bg1"/>
                </a:solidFill>
                <a:latin typeface="+mj-lt"/>
              </a:rPr>
              <a:t>Présentation </a:t>
            </a:r>
          </a:p>
          <a:p>
            <a:r>
              <a:rPr lang="fr-FR" sz="2000" spc="20" baseline="0" dirty="0">
                <a:solidFill>
                  <a:schemeClr val="bg1"/>
                </a:solidFill>
                <a:latin typeface="+mj-lt"/>
              </a:rPr>
              <a:t>et contenu du dossier</a:t>
            </a:r>
          </a:p>
        </p:txBody>
      </p:sp>
    </p:spTree>
    <p:extLst>
      <p:ext uri="{BB962C8B-B14F-4D97-AF65-F5344CB8AC3E}">
        <p14:creationId xmlns:p14="http://schemas.microsoft.com/office/powerpoint/2010/main" val="390571642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li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re 13">
            <a:extLst>
              <a:ext uri="{FF2B5EF4-FFF2-40B4-BE49-F238E27FC236}">
                <a16:creationId xmlns:a16="http://schemas.microsoft.com/office/drawing/2014/main" id="{33948A35-510C-5C11-FD9C-0259F6B832D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88152" y="257619"/>
            <a:ext cx="11123434" cy="1325563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defRPr sz="4000">
                <a:gradFill flip="none" rotWithShape="1">
                  <a:gsLst>
                    <a:gs pos="0">
                      <a:srgbClr val="8015EE"/>
                    </a:gs>
                    <a:gs pos="100000">
                      <a:srgbClr val="373CF5"/>
                    </a:gs>
                  </a:gsLst>
                  <a:path path="circle">
                    <a:fillToRect r="100000" b="100000"/>
                  </a:path>
                  <a:tileRect l="-100000" t="-100000"/>
                </a:gradFill>
              </a:defRPr>
            </a:lvl1pPr>
          </a:lstStyle>
          <a:p>
            <a:r>
              <a:rPr lang="fr-FR" dirty="0"/>
              <a:t>[Nom candidat]</a:t>
            </a:r>
          </a:p>
        </p:txBody>
      </p:sp>
      <p:sp>
        <p:nvSpPr>
          <p:cNvPr id="20" name="Espace réservé du texte 2">
            <a:extLst>
              <a:ext uri="{FF2B5EF4-FFF2-40B4-BE49-F238E27FC236}">
                <a16:creationId xmlns:a16="http://schemas.microsoft.com/office/drawing/2014/main" id="{C9FBAC4F-F724-D4E4-40E6-F06D618A20D5}"/>
              </a:ext>
            </a:extLst>
          </p:cNvPr>
          <p:cNvSpPr>
            <a:spLocks noGrp="1"/>
          </p:cNvSpPr>
          <p:nvPr>
            <p:ph idx="12"/>
          </p:nvPr>
        </p:nvSpPr>
        <p:spPr>
          <a:xfrm>
            <a:off x="588151" y="1610478"/>
            <a:ext cx="11123434" cy="440531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>
              <a:spcBef>
                <a:spcPts val="300"/>
              </a:spcBef>
              <a:defRPr sz="2000"/>
            </a:lvl1pPr>
            <a:lvl2pPr>
              <a:spcBef>
                <a:spcPts val="300"/>
              </a:spcBef>
              <a:defRPr sz="1800"/>
            </a:lvl2pPr>
            <a:lvl3pPr>
              <a:spcBef>
                <a:spcPts val="300"/>
              </a:spcBef>
              <a:defRPr sz="1600"/>
            </a:lvl3pPr>
            <a:lvl4pPr>
              <a:spcBef>
                <a:spcPts val="300"/>
              </a:spcBef>
              <a:defRPr sz="1400"/>
            </a:lvl4pPr>
            <a:lvl5pPr>
              <a:spcBef>
                <a:spcPts val="300"/>
              </a:spcBef>
              <a:defRPr sz="1400"/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37195789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dro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Une image contenant violet, violette, Caractère coloré, Graphique&#10;&#10;Description générée automatiquement">
            <a:extLst>
              <a:ext uri="{FF2B5EF4-FFF2-40B4-BE49-F238E27FC236}">
                <a16:creationId xmlns:a16="http://schemas.microsoft.com/office/drawing/2014/main" id="{678283ED-CCEE-CFB6-6B32-9AF23DF14304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itre 2">
            <a:extLst>
              <a:ext uri="{FF2B5EF4-FFF2-40B4-BE49-F238E27FC236}">
                <a16:creationId xmlns:a16="http://schemas.microsoft.com/office/drawing/2014/main" id="{DAA11915-CBCF-2EFF-169F-C4FE26383E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5518090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pic>
        <p:nvPicPr>
          <p:cNvPr id="4" name="Graphique 3">
            <a:extLst>
              <a:ext uri="{FF2B5EF4-FFF2-40B4-BE49-F238E27FC236}">
                <a16:creationId xmlns:a16="http://schemas.microsoft.com/office/drawing/2014/main" id="{9200AE3D-31F6-1C56-DC81-273A372CE8D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385374" y="5155017"/>
            <a:ext cx="2111514" cy="1371998"/>
          </a:xfrm>
          <a:prstGeom prst="rect">
            <a:avLst/>
          </a:prstGeom>
        </p:spPr>
      </p:pic>
      <p:pic>
        <p:nvPicPr>
          <p:cNvPr id="2" name="Image 1" descr="Une image contenant texte, capture d’écran, Police, logo&#10;&#10;Le contenu généré par l’IA peut être incorrect.">
            <a:extLst>
              <a:ext uri="{FF2B5EF4-FFF2-40B4-BE49-F238E27FC236}">
                <a16:creationId xmlns:a16="http://schemas.microsoft.com/office/drawing/2014/main" id="{D656D262-628F-02DC-FD05-0CE644E2C0B3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2707576" y="5873454"/>
            <a:ext cx="2463932" cy="701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902873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Une image contenant violet, violette, Caractère coloré, Graphique&#10;&#10;Description générée automatiquement">
            <a:extLst>
              <a:ext uri="{FF2B5EF4-FFF2-40B4-BE49-F238E27FC236}">
                <a16:creationId xmlns:a16="http://schemas.microsoft.com/office/drawing/2014/main" id="{678283ED-CCEE-CFB6-6B32-9AF23DF14304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Graphique 4">
            <a:extLst>
              <a:ext uri="{FF2B5EF4-FFF2-40B4-BE49-F238E27FC236}">
                <a16:creationId xmlns:a16="http://schemas.microsoft.com/office/drawing/2014/main" id="{2ED30C18-2049-D600-DAA3-10468088923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1463408" y="5114829"/>
            <a:ext cx="3510662" cy="999189"/>
          </a:xfrm>
          <a:prstGeom prst="rect">
            <a:avLst/>
          </a:prstGeom>
        </p:spPr>
      </p:pic>
      <p:pic>
        <p:nvPicPr>
          <p:cNvPr id="6" name="Image 3">
            <a:extLst>
              <a:ext uri="{FF2B5EF4-FFF2-40B4-BE49-F238E27FC236}">
                <a16:creationId xmlns:a16="http://schemas.microsoft.com/office/drawing/2014/main" id="{BA6A17AF-7CD1-CA83-E1CE-416DB9109344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 b="19524"/>
          <a:stretch>
            <a:fillRect/>
          </a:stretch>
        </p:blipFill>
        <p:spPr>
          <a:xfrm>
            <a:off x="1258692" y="3352775"/>
            <a:ext cx="3925627" cy="1597224"/>
          </a:xfrm>
          <a:prstGeom prst="rect">
            <a:avLst/>
          </a:prstGeom>
        </p:spPr>
      </p:pic>
      <p:sp>
        <p:nvSpPr>
          <p:cNvPr id="2" name="Titre 13">
            <a:extLst>
              <a:ext uri="{FF2B5EF4-FFF2-40B4-BE49-F238E27FC236}">
                <a16:creationId xmlns:a16="http://schemas.microsoft.com/office/drawing/2014/main" id="{0E09E562-82FB-C91D-0EBE-C2E288E0756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87104" y="513295"/>
            <a:ext cx="10672550" cy="2398868"/>
          </a:xfrm>
        </p:spPr>
        <p:txBody>
          <a:bodyPr/>
          <a:lstStyle>
            <a:lvl1pPr algn="ctr">
              <a:defRPr>
                <a:gradFill flip="none" rotWithShape="1">
                  <a:gsLst>
                    <a:gs pos="0">
                      <a:srgbClr val="DBDCFD"/>
                    </a:gs>
                    <a:gs pos="100000">
                      <a:schemeClr val="bg1"/>
                    </a:gs>
                  </a:gsLst>
                  <a:path path="circle">
                    <a:fillToRect l="100000" b="100000"/>
                  </a:path>
                  <a:tileRect t="-100000" r="-100000"/>
                </a:gradFill>
              </a:defRPr>
            </a:lvl1pPr>
          </a:lstStyle>
          <a:p>
            <a:r>
              <a:rPr lang="fr-FR" dirty="0"/>
              <a:t>[Nom candidat]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06D2B962-86F8-ABD9-B7DC-8878B322BA6E}"/>
              </a:ext>
            </a:extLst>
          </p:cNvPr>
          <p:cNvSpPr txBox="1"/>
          <p:nvPr userDrawn="1"/>
        </p:nvSpPr>
        <p:spPr>
          <a:xfrm>
            <a:off x="6012282" y="3289613"/>
            <a:ext cx="5547371" cy="3055092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4000" b="0" dirty="0">
                <a:solidFill>
                  <a:schemeClr val="bg1"/>
                </a:solidFill>
                <a:latin typeface="+mj-lt"/>
                <a:ea typeface="+mn-lt"/>
                <a:cs typeface="+mn-lt"/>
              </a:rPr>
              <a:t>Prix de la qualité</a:t>
            </a:r>
          </a:p>
        </p:txBody>
      </p:sp>
      <p:cxnSp>
        <p:nvCxnSpPr>
          <p:cNvPr id="9" name="Connecteur droit 8">
            <a:extLst>
              <a:ext uri="{FF2B5EF4-FFF2-40B4-BE49-F238E27FC236}">
                <a16:creationId xmlns:a16="http://schemas.microsoft.com/office/drawing/2014/main" id="{C67FE94D-EB6F-3684-309B-6F4BB9844782}"/>
              </a:ext>
            </a:extLst>
          </p:cNvPr>
          <p:cNvCxnSpPr/>
          <p:nvPr userDrawn="1"/>
        </p:nvCxnSpPr>
        <p:spPr>
          <a:xfrm>
            <a:off x="5636525" y="3352775"/>
            <a:ext cx="0" cy="2925195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1424507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ésentation candid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Espace réservé du texte 2">
            <a:extLst>
              <a:ext uri="{FF2B5EF4-FFF2-40B4-BE49-F238E27FC236}">
                <a16:creationId xmlns:a16="http://schemas.microsoft.com/office/drawing/2014/main" id="{49F0CBE3-C604-1280-2956-E3A184ED16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04936" y="4368241"/>
            <a:ext cx="5241759" cy="1692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>
              <a:spcBef>
                <a:spcPts val="300"/>
              </a:spcBef>
              <a:defRPr sz="1600"/>
            </a:lvl1pPr>
            <a:lvl2pPr>
              <a:spcBef>
                <a:spcPts val="300"/>
              </a:spcBef>
              <a:defRPr sz="1400"/>
            </a:lvl2pPr>
            <a:lvl3pPr>
              <a:spcBef>
                <a:spcPts val="300"/>
              </a:spcBef>
              <a:defRPr sz="1200"/>
            </a:lvl3pPr>
            <a:lvl4pPr>
              <a:spcBef>
                <a:spcPts val="300"/>
              </a:spcBef>
              <a:defRPr sz="1100"/>
            </a:lvl4pPr>
            <a:lvl5pPr>
              <a:spcBef>
                <a:spcPts val="300"/>
              </a:spcBef>
              <a:defRPr sz="1100"/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11" name="Espace réservé pour une image  10">
            <a:extLst>
              <a:ext uri="{FF2B5EF4-FFF2-40B4-BE49-F238E27FC236}">
                <a16:creationId xmlns:a16="http://schemas.microsoft.com/office/drawing/2014/main" id="{8789C03F-FE2C-CC0F-5DE9-A284F9388EE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365125"/>
            <a:ext cx="3111276" cy="5445681"/>
          </a:xfrm>
          <a:custGeom>
            <a:avLst/>
            <a:gdLst>
              <a:gd name="csX0" fmla="*/ 0 w 3104147"/>
              <a:gd name="csY0" fmla="*/ 0 h 5715000"/>
              <a:gd name="csX1" fmla="*/ 2586779 w 3104147"/>
              <a:gd name="csY1" fmla="*/ 0 h 5715000"/>
              <a:gd name="csX2" fmla="*/ 3104147 w 3104147"/>
              <a:gd name="csY2" fmla="*/ 517368 h 5715000"/>
              <a:gd name="csX3" fmla="*/ 3104147 w 3104147"/>
              <a:gd name="csY3" fmla="*/ 5715000 h 5715000"/>
              <a:gd name="csX4" fmla="*/ 0 w 3104147"/>
              <a:gd name="csY4" fmla="*/ 5715000 h 5715000"/>
              <a:gd name="csX5" fmla="*/ 0 w 3104147"/>
              <a:gd name="csY5" fmla="*/ 0 h 5715000"/>
              <a:gd name="csX0" fmla="*/ 0 w 3104147"/>
              <a:gd name="csY0" fmla="*/ 0 h 5716157"/>
              <a:gd name="csX1" fmla="*/ 2586779 w 3104147"/>
              <a:gd name="csY1" fmla="*/ 0 h 5716157"/>
              <a:gd name="csX2" fmla="*/ 3104147 w 3104147"/>
              <a:gd name="csY2" fmla="*/ 517368 h 5716157"/>
              <a:gd name="csX3" fmla="*/ 3104147 w 3104147"/>
              <a:gd name="csY3" fmla="*/ 5715000 h 5716157"/>
              <a:gd name="csX4" fmla="*/ 2526633 w 3104147"/>
              <a:gd name="csY4" fmla="*/ 5715000 h 5716157"/>
              <a:gd name="csX5" fmla="*/ 0 w 3104147"/>
              <a:gd name="csY5" fmla="*/ 5715000 h 5716157"/>
              <a:gd name="csX6" fmla="*/ 0 w 3104147"/>
              <a:gd name="csY6" fmla="*/ 0 h 5716157"/>
              <a:gd name="csX0" fmla="*/ 0 w 3104147"/>
              <a:gd name="csY0" fmla="*/ 0 h 5715022"/>
              <a:gd name="csX1" fmla="*/ 2586779 w 3104147"/>
              <a:gd name="csY1" fmla="*/ 0 h 5715022"/>
              <a:gd name="csX2" fmla="*/ 3104147 w 3104147"/>
              <a:gd name="csY2" fmla="*/ 517368 h 5715022"/>
              <a:gd name="csX3" fmla="*/ 3104147 w 3104147"/>
              <a:gd name="csY3" fmla="*/ 5197643 h 5715022"/>
              <a:gd name="csX4" fmla="*/ 2526633 w 3104147"/>
              <a:gd name="csY4" fmla="*/ 5715000 h 5715022"/>
              <a:gd name="csX5" fmla="*/ 0 w 3104147"/>
              <a:gd name="csY5" fmla="*/ 5715000 h 5715022"/>
              <a:gd name="csX6" fmla="*/ 0 w 3104147"/>
              <a:gd name="csY6" fmla="*/ 0 h 5715022"/>
              <a:gd name="csX0" fmla="*/ 0 w 3104147"/>
              <a:gd name="csY0" fmla="*/ 0 h 5715022"/>
              <a:gd name="csX1" fmla="*/ 2586779 w 3104147"/>
              <a:gd name="csY1" fmla="*/ 0 h 5715022"/>
              <a:gd name="csX2" fmla="*/ 3104147 w 3104147"/>
              <a:gd name="csY2" fmla="*/ 517368 h 5715022"/>
              <a:gd name="csX3" fmla="*/ 3104147 w 3104147"/>
              <a:gd name="csY3" fmla="*/ 5197643 h 5715022"/>
              <a:gd name="csX4" fmla="*/ 2430380 w 3104147"/>
              <a:gd name="csY4" fmla="*/ 5715000 h 5715022"/>
              <a:gd name="csX5" fmla="*/ 0 w 3104147"/>
              <a:gd name="csY5" fmla="*/ 5715000 h 5715022"/>
              <a:gd name="csX6" fmla="*/ 0 w 3104147"/>
              <a:gd name="csY6" fmla="*/ 0 h 5715022"/>
              <a:gd name="csX0" fmla="*/ 0 w 3104147"/>
              <a:gd name="csY0" fmla="*/ 0 h 5718564"/>
              <a:gd name="csX1" fmla="*/ 2586779 w 3104147"/>
              <a:gd name="csY1" fmla="*/ 0 h 5718564"/>
              <a:gd name="csX2" fmla="*/ 3104147 w 3104147"/>
              <a:gd name="csY2" fmla="*/ 517368 h 5718564"/>
              <a:gd name="csX3" fmla="*/ 3104147 w 3104147"/>
              <a:gd name="csY3" fmla="*/ 5197643 h 5718564"/>
              <a:gd name="csX4" fmla="*/ 2430380 w 3104147"/>
              <a:gd name="csY4" fmla="*/ 5715000 h 5718564"/>
              <a:gd name="csX5" fmla="*/ 0 w 3104147"/>
              <a:gd name="csY5" fmla="*/ 5715000 h 5718564"/>
              <a:gd name="csX6" fmla="*/ 0 w 3104147"/>
              <a:gd name="csY6" fmla="*/ 0 h 5718564"/>
              <a:gd name="csX0" fmla="*/ 0 w 3104451"/>
              <a:gd name="csY0" fmla="*/ 0 h 5718564"/>
              <a:gd name="csX1" fmla="*/ 2586779 w 3104451"/>
              <a:gd name="csY1" fmla="*/ 0 h 5718564"/>
              <a:gd name="csX2" fmla="*/ 3104147 w 3104451"/>
              <a:gd name="csY2" fmla="*/ 517368 h 5718564"/>
              <a:gd name="csX3" fmla="*/ 3104147 w 3104451"/>
              <a:gd name="csY3" fmla="*/ 5197643 h 5718564"/>
              <a:gd name="csX4" fmla="*/ 2430380 w 3104451"/>
              <a:gd name="csY4" fmla="*/ 5715000 h 5718564"/>
              <a:gd name="csX5" fmla="*/ 0 w 3104451"/>
              <a:gd name="csY5" fmla="*/ 5715000 h 5718564"/>
              <a:gd name="csX6" fmla="*/ 0 w 3104451"/>
              <a:gd name="csY6" fmla="*/ 0 h 5718564"/>
              <a:gd name="csX0" fmla="*/ 0 w 3105929"/>
              <a:gd name="csY0" fmla="*/ 0 h 5718564"/>
              <a:gd name="csX1" fmla="*/ 2586779 w 3105929"/>
              <a:gd name="csY1" fmla="*/ 0 h 5718564"/>
              <a:gd name="csX2" fmla="*/ 3104147 w 3105929"/>
              <a:gd name="csY2" fmla="*/ 517368 h 5718564"/>
              <a:gd name="csX3" fmla="*/ 3104147 w 3105929"/>
              <a:gd name="csY3" fmla="*/ 5197643 h 5718564"/>
              <a:gd name="csX4" fmla="*/ 2430380 w 3105929"/>
              <a:gd name="csY4" fmla="*/ 5715000 h 5718564"/>
              <a:gd name="csX5" fmla="*/ 0 w 3105929"/>
              <a:gd name="csY5" fmla="*/ 5715000 h 5718564"/>
              <a:gd name="csX6" fmla="*/ 0 w 3105929"/>
              <a:gd name="csY6" fmla="*/ 0 h 5718564"/>
              <a:gd name="csX0" fmla="*/ 0 w 3105929"/>
              <a:gd name="csY0" fmla="*/ 0 h 5753322"/>
              <a:gd name="csX1" fmla="*/ 2586779 w 3105929"/>
              <a:gd name="csY1" fmla="*/ 0 h 5753322"/>
              <a:gd name="csX2" fmla="*/ 3104147 w 3105929"/>
              <a:gd name="csY2" fmla="*/ 517368 h 5753322"/>
              <a:gd name="csX3" fmla="*/ 3104147 w 3105929"/>
              <a:gd name="csY3" fmla="*/ 5197643 h 5753322"/>
              <a:gd name="csX4" fmla="*/ 2430380 w 3105929"/>
              <a:gd name="csY4" fmla="*/ 5715000 h 5753322"/>
              <a:gd name="csX5" fmla="*/ 0 w 3105929"/>
              <a:gd name="csY5" fmla="*/ 5715000 h 5753322"/>
              <a:gd name="csX6" fmla="*/ 0 w 3105929"/>
              <a:gd name="csY6" fmla="*/ 0 h 5753322"/>
              <a:gd name="csX0" fmla="*/ 0 w 3105929"/>
              <a:gd name="csY0" fmla="*/ 0 h 5721238"/>
              <a:gd name="csX1" fmla="*/ 2586779 w 3105929"/>
              <a:gd name="csY1" fmla="*/ 0 h 5721238"/>
              <a:gd name="csX2" fmla="*/ 3104147 w 3105929"/>
              <a:gd name="csY2" fmla="*/ 517368 h 5721238"/>
              <a:gd name="csX3" fmla="*/ 3104147 w 3105929"/>
              <a:gd name="csY3" fmla="*/ 5197643 h 5721238"/>
              <a:gd name="csX4" fmla="*/ 2430380 w 3105929"/>
              <a:gd name="csY4" fmla="*/ 5715000 h 5721238"/>
              <a:gd name="csX5" fmla="*/ 0 w 3105929"/>
              <a:gd name="csY5" fmla="*/ 5715000 h 5721238"/>
              <a:gd name="csX6" fmla="*/ 0 w 3105929"/>
              <a:gd name="csY6" fmla="*/ 0 h 5721238"/>
              <a:gd name="csX0" fmla="*/ 0 w 3105929"/>
              <a:gd name="csY0" fmla="*/ 0 h 5769364"/>
              <a:gd name="csX1" fmla="*/ 2586779 w 3105929"/>
              <a:gd name="csY1" fmla="*/ 0 h 5769364"/>
              <a:gd name="csX2" fmla="*/ 3104147 w 3105929"/>
              <a:gd name="csY2" fmla="*/ 517368 h 5769364"/>
              <a:gd name="csX3" fmla="*/ 3104147 w 3105929"/>
              <a:gd name="csY3" fmla="*/ 4981074 h 5769364"/>
              <a:gd name="csX4" fmla="*/ 2430380 w 3105929"/>
              <a:gd name="csY4" fmla="*/ 5715000 h 5769364"/>
              <a:gd name="csX5" fmla="*/ 0 w 3105929"/>
              <a:gd name="csY5" fmla="*/ 5715000 h 5769364"/>
              <a:gd name="csX6" fmla="*/ 0 w 3105929"/>
              <a:gd name="csY6" fmla="*/ 0 h 5769364"/>
              <a:gd name="csX0" fmla="*/ 0 w 3111276"/>
              <a:gd name="csY0" fmla="*/ 0 h 5769364"/>
              <a:gd name="csX1" fmla="*/ 2586779 w 3111276"/>
              <a:gd name="csY1" fmla="*/ 0 h 5769364"/>
              <a:gd name="csX2" fmla="*/ 3104147 w 3111276"/>
              <a:gd name="csY2" fmla="*/ 517368 h 5769364"/>
              <a:gd name="csX3" fmla="*/ 3104147 w 3111276"/>
              <a:gd name="csY3" fmla="*/ 4981074 h 5769364"/>
              <a:gd name="csX4" fmla="*/ 2430380 w 3111276"/>
              <a:gd name="csY4" fmla="*/ 5715000 h 5769364"/>
              <a:gd name="csX5" fmla="*/ 0 w 3111276"/>
              <a:gd name="csY5" fmla="*/ 5715000 h 5769364"/>
              <a:gd name="csX6" fmla="*/ 0 w 3111276"/>
              <a:gd name="csY6" fmla="*/ 0 h 5769364"/>
              <a:gd name="csX0" fmla="*/ 0 w 3111276"/>
              <a:gd name="csY0" fmla="*/ 0 h 5721238"/>
              <a:gd name="csX1" fmla="*/ 2586779 w 3111276"/>
              <a:gd name="csY1" fmla="*/ 0 h 5721238"/>
              <a:gd name="csX2" fmla="*/ 3104147 w 3111276"/>
              <a:gd name="csY2" fmla="*/ 517368 h 5721238"/>
              <a:gd name="csX3" fmla="*/ 3104147 w 3111276"/>
              <a:gd name="csY3" fmla="*/ 4981074 h 5721238"/>
              <a:gd name="csX4" fmla="*/ 2430380 w 3111276"/>
              <a:gd name="csY4" fmla="*/ 5715000 h 5721238"/>
              <a:gd name="csX5" fmla="*/ 0 w 3111276"/>
              <a:gd name="csY5" fmla="*/ 5715000 h 5721238"/>
              <a:gd name="csX6" fmla="*/ 0 w 3111276"/>
              <a:gd name="csY6" fmla="*/ 0 h 5721238"/>
              <a:gd name="csX0" fmla="*/ 0 w 3111276"/>
              <a:gd name="csY0" fmla="*/ 0 h 5726585"/>
              <a:gd name="csX1" fmla="*/ 2586779 w 3111276"/>
              <a:gd name="csY1" fmla="*/ 0 h 5726585"/>
              <a:gd name="csX2" fmla="*/ 3104147 w 3111276"/>
              <a:gd name="csY2" fmla="*/ 517368 h 5726585"/>
              <a:gd name="csX3" fmla="*/ 3104147 w 3111276"/>
              <a:gd name="csY3" fmla="*/ 4981074 h 5726585"/>
              <a:gd name="csX4" fmla="*/ 2430380 w 3111276"/>
              <a:gd name="csY4" fmla="*/ 5715000 h 5726585"/>
              <a:gd name="csX5" fmla="*/ 0 w 3111276"/>
              <a:gd name="csY5" fmla="*/ 5715000 h 5726585"/>
              <a:gd name="csX6" fmla="*/ 0 w 3111276"/>
              <a:gd name="csY6" fmla="*/ 0 h 5726585"/>
              <a:gd name="csX0" fmla="*/ 0 w 3111276"/>
              <a:gd name="csY0" fmla="*/ 0 h 5726585"/>
              <a:gd name="csX1" fmla="*/ 2586779 w 3111276"/>
              <a:gd name="csY1" fmla="*/ 0 h 5726585"/>
              <a:gd name="csX2" fmla="*/ 3104147 w 3111276"/>
              <a:gd name="csY2" fmla="*/ 517368 h 5726585"/>
              <a:gd name="csX3" fmla="*/ 3104147 w 3111276"/>
              <a:gd name="csY3" fmla="*/ 4981074 h 5726585"/>
              <a:gd name="csX4" fmla="*/ 2430380 w 3111276"/>
              <a:gd name="csY4" fmla="*/ 5715000 h 5726585"/>
              <a:gd name="csX5" fmla="*/ 0 w 3111276"/>
              <a:gd name="csY5" fmla="*/ 5715000 h 5726585"/>
              <a:gd name="csX6" fmla="*/ 0 w 3111276"/>
              <a:gd name="csY6" fmla="*/ 0 h 5726585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</a:cxnLst>
            <a:rect l="l" t="t" r="r" b="b"/>
            <a:pathLst>
              <a:path w="3111276" h="5726585">
                <a:moveTo>
                  <a:pt x="0" y="0"/>
                </a:moveTo>
                <a:lnTo>
                  <a:pt x="2586779" y="0"/>
                </a:lnTo>
                <a:cubicBezTo>
                  <a:pt x="2872513" y="0"/>
                  <a:pt x="3104147" y="231634"/>
                  <a:pt x="3104147" y="517368"/>
                </a:cubicBezTo>
                <a:cubicBezTo>
                  <a:pt x="3104147" y="2077460"/>
                  <a:pt x="3120189" y="4395538"/>
                  <a:pt x="3104147" y="4981074"/>
                </a:cubicBezTo>
                <a:cubicBezTo>
                  <a:pt x="3088105" y="5566610"/>
                  <a:pt x="2971802" y="5688932"/>
                  <a:pt x="2430380" y="5715000"/>
                </a:cubicBezTo>
                <a:cubicBezTo>
                  <a:pt x="1888958" y="5741068"/>
                  <a:pt x="810127" y="5715000"/>
                  <a:pt x="0" y="5715000"/>
                </a:cubicBezTo>
                <a:lnTo>
                  <a:pt x="0" y="0"/>
                </a:lnTo>
                <a:close/>
              </a:path>
            </a:pathLst>
          </a:custGeom>
        </p:spPr>
        <p:txBody>
          <a:bodyPr/>
          <a:lstStyle/>
          <a:p>
            <a:endParaRPr lang="fr-FR"/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A2321378-CE60-6C11-F164-790A1E74D1A4}"/>
              </a:ext>
            </a:extLst>
          </p:cNvPr>
          <p:cNvPicPr/>
          <p:nvPr userDrawn="1"/>
        </p:nvPicPr>
        <p:blipFill>
          <a:blip r:embed="rId2"/>
          <a:srcRect l="9836" t="66918" r="51109" b="17234"/>
          <a:stretch>
            <a:fillRect/>
          </a:stretch>
        </p:blipFill>
        <p:spPr>
          <a:xfrm rot="10800000" flipH="1">
            <a:off x="0" y="-7378"/>
            <a:ext cx="4626591" cy="1054572"/>
          </a:xfrm>
          <a:prstGeom prst="rect">
            <a:avLst/>
          </a:prstGeom>
        </p:spPr>
      </p:pic>
      <p:sp>
        <p:nvSpPr>
          <p:cNvPr id="14" name="Titre 13">
            <a:extLst>
              <a:ext uri="{FF2B5EF4-FFF2-40B4-BE49-F238E27FC236}">
                <a16:creationId xmlns:a16="http://schemas.microsoft.com/office/drawing/2014/main" id="{8195EDA6-DE5E-D306-5C45-72749B57B90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404936" y="257619"/>
            <a:ext cx="8306650" cy="1325563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defRPr sz="4000">
                <a:gradFill flip="none" rotWithShape="1">
                  <a:gsLst>
                    <a:gs pos="0">
                      <a:srgbClr val="8015EE"/>
                    </a:gs>
                    <a:gs pos="100000">
                      <a:srgbClr val="373CF5"/>
                    </a:gs>
                  </a:gsLst>
                  <a:path path="circle">
                    <a:fillToRect r="100000" b="100000"/>
                  </a:path>
                  <a:tileRect l="-100000" t="-100000"/>
                </a:gradFill>
              </a:defRPr>
            </a:lvl1pPr>
          </a:lstStyle>
          <a:p>
            <a:r>
              <a:rPr lang="fr-FR" dirty="0"/>
              <a:t>[Nom candidat]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0140C611-18D4-1380-08B3-4314CC6F69D0}"/>
              </a:ext>
            </a:extLst>
          </p:cNvPr>
          <p:cNvSpPr>
            <a:spLocks noGrp="1"/>
          </p:cNvSpPr>
          <p:nvPr>
            <p:ph idx="11"/>
          </p:nvPr>
        </p:nvSpPr>
        <p:spPr>
          <a:xfrm>
            <a:off x="3404936" y="2104884"/>
            <a:ext cx="5241759" cy="1692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>
              <a:spcBef>
                <a:spcPts val="300"/>
              </a:spcBef>
              <a:defRPr sz="1600"/>
            </a:lvl1pPr>
            <a:lvl2pPr>
              <a:spcBef>
                <a:spcPts val="300"/>
              </a:spcBef>
              <a:defRPr sz="1400"/>
            </a:lvl2pPr>
            <a:lvl3pPr>
              <a:spcBef>
                <a:spcPts val="300"/>
              </a:spcBef>
              <a:defRPr sz="1200"/>
            </a:lvl3pPr>
            <a:lvl4pPr>
              <a:spcBef>
                <a:spcPts val="300"/>
              </a:spcBef>
              <a:defRPr sz="1100"/>
            </a:lvl4pPr>
            <a:lvl5pPr>
              <a:spcBef>
                <a:spcPts val="300"/>
              </a:spcBef>
              <a:defRPr sz="1100"/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u texte 2">
            <a:extLst>
              <a:ext uri="{FF2B5EF4-FFF2-40B4-BE49-F238E27FC236}">
                <a16:creationId xmlns:a16="http://schemas.microsoft.com/office/drawing/2014/main" id="{77A3B75E-676C-8370-0733-352D028A5501}"/>
              </a:ext>
            </a:extLst>
          </p:cNvPr>
          <p:cNvSpPr>
            <a:spLocks noGrp="1"/>
          </p:cNvSpPr>
          <p:nvPr>
            <p:ph idx="12"/>
          </p:nvPr>
        </p:nvSpPr>
        <p:spPr>
          <a:xfrm>
            <a:off x="9090707" y="2104885"/>
            <a:ext cx="2620880" cy="38836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>
              <a:spcBef>
                <a:spcPts val="300"/>
              </a:spcBef>
              <a:defRPr sz="1600"/>
            </a:lvl1pPr>
            <a:lvl2pPr>
              <a:spcBef>
                <a:spcPts val="300"/>
              </a:spcBef>
              <a:defRPr sz="1400"/>
            </a:lvl2pPr>
            <a:lvl3pPr>
              <a:spcBef>
                <a:spcPts val="300"/>
              </a:spcBef>
              <a:defRPr sz="1200"/>
            </a:lvl3pPr>
            <a:lvl4pPr>
              <a:spcBef>
                <a:spcPts val="300"/>
              </a:spcBef>
              <a:defRPr sz="1100"/>
            </a:lvl4pPr>
            <a:lvl5pPr>
              <a:spcBef>
                <a:spcPts val="300"/>
              </a:spcBef>
              <a:defRPr sz="1100"/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D302E16-D6F6-254E-4340-10FCA8A61566}"/>
              </a:ext>
            </a:extLst>
          </p:cNvPr>
          <p:cNvSpPr txBox="1"/>
          <p:nvPr userDrawn="1"/>
        </p:nvSpPr>
        <p:spPr>
          <a:xfrm>
            <a:off x="3404936" y="1647350"/>
            <a:ext cx="5241758" cy="442674"/>
          </a:xfrm>
          <a:prstGeom prst="roundRect">
            <a:avLst/>
          </a:prstGeom>
          <a:gradFill>
            <a:gsLst>
              <a:gs pos="0">
                <a:schemeClr val="accent2"/>
              </a:gs>
              <a:gs pos="100000">
                <a:schemeClr val="bg2"/>
              </a:gs>
            </a:gsLst>
            <a:lin ang="8400000" scaled="0"/>
          </a:gradFill>
        </p:spPr>
        <p:txBody>
          <a:bodyPr wrap="square" rtlCol="0">
            <a:spAutoFit/>
          </a:bodyPr>
          <a:lstStyle/>
          <a:p>
            <a:r>
              <a:rPr lang="fr-FR" sz="2000" spc="20" baseline="0" dirty="0">
                <a:solidFill>
                  <a:schemeClr val="bg1"/>
                </a:solidFill>
                <a:latin typeface="+mj-lt"/>
              </a:rPr>
              <a:t>Activité(s)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37231930-EE26-879F-5A7B-1DAD2F1CAB82}"/>
              </a:ext>
            </a:extLst>
          </p:cNvPr>
          <p:cNvSpPr txBox="1"/>
          <p:nvPr userDrawn="1"/>
        </p:nvSpPr>
        <p:spPr>
          <a:xfrm>
            <a:off x="3404936" y="3925567"/>
            <a:ext cx="5241758" cy="442674"/>
          </a:xfrm>
          <a:prstGeom prst="roundRect">
            <a:avLst/>
          </a:prstGeom>
          <a:gradFill>
            <a:gsLst>
              <a:gs pos="0">
                <a:schemeClr val="accent2"/>
              </a:gs>
              <a:gs pos="100000">
                <a:schemeClr val="bg2"/>
              </a:gs>
            </a:gsLst>
            <a:lin ang="8400000" scaled="0"/>
          </a:gradFill>
        </p:spPr>
        <p:txBody>
          <a:bodyPr wrap="square" rtlCol="0">
            <a:spAutoFit/>
          </a:bodyPr>
          <a:lstStyle/>
          <a:p>
            <a:r>
              <a:rPr lang="fr-FR" sz="2000" spc="20" baseline="0" dirty="0">
                <a:solidFill>
                  <a:schemeClr val="bg1"/>
                </a:solidFill>
                <a:latin typeface="+mj-lt"/>
              </a:rPr>
              <a:t>Points clés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B0B29068-5761-F56D-DCA5-A67988C01A15}"/>
              </a:ext>
            </a:extLst>
          </p:cNvPr>
          <p:cNvSpPr txBox="1"/>
          <p:nvPr userDrawn="1"/>
        </p:nvSpPr>
        <p:spPr>
          <a:xfrm>
            <a:off x="9080726" y="1647350"/>
            <a:ext cx="2630860" cy="442674"/>
          </a:xfrm>
          <a:prstGeom prst="roundRect">
            <a:avLst/>
          </a:prstGeom>
          <a:gradFill>
            <a:gsLst>
              <a:gs pos="0">
                <a:schemeClr val="accent2"/>
              </a:gs>
              <a:gs pos="100000">
                <a:schemeClr val="bg2"/>
              </a:gs>
            </a:gsLst>
            <a:lin ang="8400000" scaled="0"/>
          </a:gradFill>
        </p:spPr>
        <p:txBody>
          <a:bodyPr wrap="square" rtlCol="0">
            <a:spAutoFit/>
          </a:bodyPr>
          <a:lstStyle/>
          <a:p>
            <a:r>
              <a:rPr lang="fr-FR" sz="2000" spc="20" baseline="0" dirty="0">
                <a:solidFill>
                  <a:schemeClr val="bg1"/>
                </a:solidFill>
                <a:latin typeface="+mj-lt"/>
              </a:rPr>
              <a:t>Lieu</a:t>
            </a:r>
          </a:p>
        </p:txBody>
      </p:sp>
    </p:spTree>
    <p:extLst>
      <p:ext uri="{BB962C8B-B14F-4D97-AF65-F5344CB8AC3E}">
        <p14:creationId xmlns:p14="http://schemas.microsoft.com/office/powerpoint/2010/main" val="210832976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ésentation dossi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Espace réservé du texte 2">
            <a:extLst>
              <a:ext uri="{FF2B5EF4-FFF2-40B4-BE49-F238E27FC236}">
                <a16:creationId xmlns:a16="http://schemas.microsoft.com/office/drawing/2014/main" id="{D68E5558-FD9F-5959-52F8-A24D8803FB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89863" y="4436481"/>
            <a:ext cx="7521724" cy="1692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>
              <a:spcBef>
                <a:spcPts val="300"/>
              </a:spcBef>
              <a:defRPr sz="1600"/>
            </a:lvl1pPr>
            <a:lvl2pPr>
              <a:spcBef>
                <a:spcPts val="300"/>
              </a:spcBef>
              <a:defRPr sz="1400"/>
            </a:lvl2pPr>
            <a:lvl3pPr>
              <a:spcBef>
                <a:spcPts val="300"/>
              </a:spcBef>
              <a:defRPr sz="1200"/>
            </a:lvl3pPr>
            <a:lvl4pPr>
              <a:spcBef>
                <a:spcPts val="300"/>
              </a:spcBef>
              <a:defRPr sz="1100"/>
            </a:lvl4pPr>
            <a:lvl5pPr>
              <a:spcBef>
                <a:spcPts val="300"/>
              </a:spcBef>
              <a:defRPr sz="1100"/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18" name="Titre 13">
            <a:extLst>
              <a:ext uri="{FF2B5EF4-FFF2-40B4-BE49-F238E27FC236}">
                <a16:creationId xmlns:a16="http://schemas.microsoft.com/office/drawing/2014/main" id="{33948A35-510C-5C11-FD9C-0259F6B832D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88152" y="257619"/>
            <a:ext cx="11123434" cy="1325563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defRPr sz="4000">
                <a:gradFill flip="none" rotWithShape="1">
                  <a:gsLst>
                    <a:gs pos="0">
                      <a:srgbClr val="8015EE"/>
                    </a:gs>
                    <a:gs pos="100000">
                      <a:srgbClr val="373CF5"/>
                    </a:gs>
                  </a:gsLst>
                  <a:path path="circle">
                    <a:fillToRect r="100000" b="100000"/>
                  </a:path>
                  <a:tileRect l="-100000" t="-100000"/>
                </a:gradFill>
              </a:defRPr>
            </a:lvl1pPr>
          </a:lstStyle>
          <a:p>
            <a:r>
              <a:rPr lang="fr-FR" dirty="0"/>
              <a:t>[Nom candidat]</a:t>
            </a:r>
          </a:p>
        </p:txBody>
      </p:sp>
      <p:sp>
        <p:nvSpPr>
          <p:cNvPr id="19" name="Espace réservé du texte 2">
            <a:extLst>
              <a:ext uri="{FF2B5EF4-FFF2-40B4-BE49-F238E27FC236}">
                <a16:creationId xmlns:a16="http://schemas.microsoft.com/office/drawing/2014/main" id="{36C4BEC2-E019-5AC9-0069-37064D3DC016}"/>
              </a:ext>
            </a:extLst>
          </p:cNvPr>
          <p:cNvSpPr>
            <a:spLocks noGrp="1"/>
          </p:cNvSpPr>
          <p:nvPr>
            <p:ph idx="11"/>
          </p:nvPr>
        </p:nvSpPr>
        <p:spPr>
          <a:xfrm>
            <a:off x="4189863" y="2102172"/>
            <a:ext cx="7521724" cy="18612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>
              <a:spcBef>
                <a:spcPts val="300"/>
              </a:spcBef>
              <a:defRPr sz="1600"/>
            </a:lvl1pPr>
            <a:lvl2pPr>
              <a:spcBef>
                <a:spcPts val="300"/>
              </a:spcBef>
              <a:defRPr sz="1400"/>
            </a:lvl2pPr>
            <a:lvl3pPr>
              <a:spcBef>
                <a:spcPts val="300"/>
              </a:spcBef>
              <a:defRPr sz="1200"/>
            </a:lvl3pPr>
            <a:lvl4pPr>
              <a:spcBef>
                <a:spcPts val="300"/>
              </a:spcBef>
              <a:defRPr sz="1100"/>
            </a:lvl4pPr>
            <a:lvl5pPr>
              <a:spcBef>
                <a:spcPts val="300"/>
              </a:spcBef>
              <a:defRPr sz="1100"/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20" name="Espace réservé du texte 2">
            <a:extLst>
              <a:ext uri="{FF2B5EF4-FFF2-40B4-BE49-F238E27FC236}">
                <a16:creationId xmlns:a16="http://schemas.microsoft.com/office/drawing/2014/main" id="{C9FBAC4F-F724-D4E4-40E6-F06D618A20D5}"/>
              </a:ext>
            </a:extLst>
          </p:cNvPr>
          <p:cNvSpPr>
            <a:spLocks noGrp="1"/>
          </p:cNvSpPr>
          <p:nvPr>
            <p:ph idx="12"/>
          </p:nvPr>
        </p:nvSpPr>
        <p:spPr>
          <a:xfrm>
            <a:off x="588151" y="2494711"/>
            <a:ext cx="3315109" cy="349378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>
              <a:spcBef>
                <a:spcPts val="300"/>
              </a:spcBef>
              <a:defRPr sz="1600"/>
            </a:lvl1pPr>
            <a:lvl2pPr>
              <a:spcBef>
                <a:spcPts val="300"/>
              </a:spcBef>
              <a:defRPr sz="1400"/>
            </a:lvl2pPr>
            <a:lvl3pPr>
              <a:spcBef>
                <a:spcPts val="300"/>
              </a:spcBef>
              <a:defRPr sz="1200"/>
            </a:lvl3pPr>
            <a:lvl4pPr>
              <a:spcBef>
                <a:spcPts val="300"/>
              </a:spcBef>
              <a:defRPr sz="1100"/>
            </a:lvl4pPr>
            <a:lvl5pPr>
              <a:spcBef>
                <a:spcPts val="300"/>
              </a:spcBef>
              <a:defRPr sz="1100"/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B58086DA-D416-4756-BF17-BB9D3B977546}"/>
              </a:ext>
            </a:extLst>
          </p:cNvPr>
          <p:cNvSpPr txBox="1"/>
          <p:nvPr userDrawn="1"/>
        </p:nvSpPr>
        <p:spPr>
          <a:xfrm>
            <a:off x="4189862" y="1647350"/>
            <a:ext cx="7521723" cy="442674"/>
          </a:xfrm>
          <a:prstGeom prst="roundRect">
            <a:avLst/>
          </a:prstGeom>
          <a:gradFill>
            <a:gsLst>
              <a:gs pos="0">
                <a:schemeClr val="accent2"/>
              </a:gs>
              <a:gs pos="100000">
                <a:schemeClr val="bg2"/>
              </a:gs>
            </a:gsLst>
            <a:lin ang="8400000" scaled="0"/>
          </a:gradFill>
        </p:spPr>
        <p:txBody>
          <a:bodyPr wrap="square" rtlCol="0">
            <a:spAutoFit/>
          </a:bodyPr>
          <a:lstStyle/>
          <a:p>
            <a:r>
              <a:rPr lang="fr-FR" sz="2000" spc="20" baseline="0" dirty="0">
                <a:solidFill>
                  <a:schemeClr val="bg1"/>
                </a:solidFill>
                <a:latin typeface="+mj-lt"/>
              </a:rPr>
              <a:t>Impact et présence sur le territoire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5F334E88-0084-A025-3A71-008F3F72E713}"/>
              </a:ext>
            </a:extLst>
          </p:cNvPr>
          <p:cNvSpPr txBox="1"/>
          <p:nvPr userDrawn="1"/>
        </p:nvSpPr>
        <p:spPr>
          <a:xfrm>
            <a:off x="4189862" y="3993807"/>
            <a:ext cx="7521723" cy="442674"/>
          </a:xfrm>
          <a:prstGeom prst="roundRect">
            <a:avLst/>
          </a:prstGeom>
          <a:gradFill>
            <a:gsLst>
              <a:gs pos="0">
                <a:schemeClr val="accent2"/>
              </a:gs>
              <a:gs pos="100000">
                <a:schemeClr val="bg2"/>
              </a:gs>
            </a:gsLst>
            <a:lin ang="8400000" scaled="0"/>
          </a:gradFill>
        </p:spPr>
        <p:txBody>
          <a:bodyPr wrap="square" rtlCol="0">
            <a:spAutoFit/>
          </a:bodyPr>
          <a:lstStyle/>
          <a:p>
            <a:r>
              <a:rPr lang="fr-FR" sz="2000" spc="20" baseline="0" dirty="0">
                <a:solidFill>
                  <a:schemeClr val="bg1"/>
                </a:solidFill>
                <a:latin typeface="+mj-lt"/>
              </a:rPr>
              <a:t>Caractère original ou remarquable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0BCDA9CC-A265-2CAD-4C1B-671361C8E392}"/>
              </a:ext>
            </a:extLst>
          </p:cNvPr>
          <p:cNvSpPr txBox="1"/>
          <p:nvPr userDrawn="1"/>
        </p:nvSpPr>
        <p:spPr>
          <a:xfrm>
            <a:off x="578171" y="1647350"/>
            <a:ext cx="3324296" cy="783193"/>
          </a:xfrm>
          <a:prstGeom prst="roundRect">
            <a:avLst/>
          </a:prstGeom>
          <a:gradFill>
            <a:gsLst>
              <a:gs pos="0">
                <a:schemeClr val="accent2"/>
              </a:gs>
              <a:gs pos="100000">
                <a:schemeClr val="bg2"/>
              </a:gs>
            </a:gsLst>
            <a:lin ang="8400000" scaled="0"/>
          </a:gradFill>
        </p:spPr>
        <p:txBody>
          <a:bodyPr wrap="square" rtlCol="0">
            <a:spAutoFit/>
          </a:bodyPr>
          <a:lstStyle/>
          <a:p>
            <a:r>
              <a:rPr lang="fr-FR" sz="2000" spc="20" baseline="0" dirty="0">
                <a:solidFill>
                  <a:schemeClr val="bg1"/>
                </a:solidFill>
                <a:latin typeface="+mj-lt"/>
              </a:rPr>
              <a:t>Présentation </a:t>
            </a:r>
          </a:p>
          <a:p>
            <a:r>
              <a:rPr lang="fr-FR" sz="2000" spc="20" baseline="0" dirty="0">
                <a:solidFill>
                  <a:schemeClr val="bg1"/>
                </a:solidFill>
                <a:latin typeface="+mj-lt"/>
              </a:rPr>
              <a:t>et contenu du dossier</a:t>
            </a:r>
          </a:p>
        </p:txBody>
      </p:sp>
    </p:spTree>
    <p:extLst>
      <p:ext uri="{BB962C8B-B14F-4D97-AF65-F5344CB8AC3E}">
        <p14:creationId xmlns:p14="http://schemas.microsoft.com/office/powerpoint/2010/main" val="56095916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li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re 13">
            <a:extLst>
              <a:ext uri="{FF2B5EF4-FFF2-40B4-BE49-F238E27FC236}">
                <a16:creationId xmlns:a16="http://schemas.microsoft.com/office/drawing/2014/main" id="{33948A35-510C-5C11-FD9C-0259F6B832D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88152" y="257619"/>
            <a:ext cx="11123434" cy="1325563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defRPr sz="4000">
                <a:gradFill flip="none" rotWithShape="1">
                  <a:gsLst>
                    <a:gs pos="0">
                      <a:srgbClr val="8015EE"/>
                    </a:gs>
                    <a:gs pos="100000">
                      <a:srgbClr val="373CF5"/>
                    </a:gs>
                  </a:gsLst>
                  <a:path path="circle">
                    <a:fillToRect r="100000" b="100000"/>
                  </a:path>
                  <a:tileRect l="-100000" t="-100000"/>
                </a:gradFill>
              </a:defRPr>
            </a:lvl1pPr>
          </a:lstStyle>
          <a:p>
            <a:r>
              <a:rPr lang="fr-FR" dirty="0"/>
              <a:t>[Nom candidat]</a:t>
            </a:r>
          </a:p>
        </p:txBody>
      </p:sp>
      <p:sp>
        <p:nvSpPr>
          <p:cNvPr id="20" name="Espace réservé du texte 2">
            <a:extLst>
              <a:ext uri="{FF2B5EF4-FFF2-40B4-BE49-F238E27FC236}">
                <a16:creationId xmlns:a16="http://schemas.microsoft.com/office/drawing/2014/main" id="{C9FBAC4F-F724-D4E4-40E6-F06D618A20D5}"/>
              </a:ext>
            </a:extLst>
          </p:cNvPr>
          <p:cNvSpPr>
            <a:spLocks noGrp="1"/>
          </p:cNvSpPr>
          <p:nvPr>
            <p:ph idx="12"/>
          </p:nvPr>
        </p:nvSpPr>
        <p:spPr>
          <a:xfrm>
            <a:off x="588151" y="1610478"/>
            <a:ext cx="11123434" cy="440531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>
              <a:spcBef>
                <a:spcPts val="300"/>
              </a:spcBef>
              <a:defRPr sz="2000"/>
            </a:lvl1pPr>
            <a:lvl2pPr>
              <a:spcBef>
                <a:spcPts val="300"/>
              </a:spcBef>
              <a:defRPr sz="1800"/>
            </a:lvl2pPr>
            <a:lvl3pPr>
              <a:spcBef>
                <a:spcPts val="300"/>
              </a:spcBef>
              <a:defRPr sz="1600"/>
            </a:lvl3pPr>
            <a:lvl4pPr>
              <a:spcBef>
                <a:spcPts val="300"/>
              </a:spcBef>
              <a:defRPr sz="1400"/>
            </a:lvl4pPr>
            <a:lvl5pPr>
              <a:spcBef>
                <a:spcPts val="300"/>
              </a:spcBef>
              <a:defRPr sz="1400"/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315765222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Une image contenant violet, violette, Caractère coloré, Graphique&#10;&#10;Description générée automatiquement">
            <a:extLst>
              <a:ext uri="{FF2B5EF4-FFF2-40B4-BE49-F238E27FC236}">
                <a16:creationId xmlns:a16="http://schemas.microsoft.com/office/drawing/2014/main" id="{678283ED-CCEE-CFB6-6B32-9AF23DF14304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Graphique 4">
            <a:extLst>
              <a:ext uri="{FF2B5EF4-FFF2-40B4-BE49-F238E27FC236}">
                <a16:creationId xmlns:a16="http://schemas.microsoft.com/office/drawing/2014/main" id="{2ED30C18-2049-D600-DAA3-10468088923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1463408" y="5114829"/>
            <a:ext cx="3510662" cy="999189"/>
          </a:xfrm>
          <a:prstGeom prst="rect">
            <a:avLst/>
          </a:prstGeom>
        </p:spPr>
      </p:pic>
      <p:pic>
        <p:nvPicPr>
          <p:cNvPr id="6" name="Image 3">
            <a:extLst>
              <a:ext uri="{FF2B5EF4-FFF2-40B4-BE49-F238E27FC236}">
                <a16:creationId xmlns:a16="http://schemas.microsoft.com/office/drawing/2014/main" id="{BA6A17AF-7CD1-CA83-E1CE-416DB9109344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 b="19524"/>
          <a:stretch>
            <a:fillRect/>
          </a:stretch>
        </p:blipFill>
        <p:spPr>
          <a:xfrm>
            <a:off x="1258692" y="3352775"/>
            <a:ext cx="3925627" cy="1597224"/>
          </a:xfrm>
          <a:prstGeom prst="rect">
            <a:avLst/>
          </a:prstGeom>
        </p:spPr>
      </p:pic>
      <p:sp>
        <p:nvSpPr>
          <p:cNvPr id="2" name="Titre 13">
            <a:extLst>
              <a:ext uri="{FF2B5EF4-FFF2-40B4-BE49-F238E27FC236}">
                <a16:creationId xmlns:a16="http://schemas.microsoft.com/office/drawing/2014/main" id="{0E09E562-82FB-C91D-0EBE-C2E288E0756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87104" y="513295"/>
            <a:ext cx="10672550" cy="2398868"/>
          </a:xfrm>
        </p:spPr>
        <p:txBody>
          <a:bodyPr/>
          <a:lstStyle>
            <a:lvl1pPr algn="ctr">
              <a:defRPr>
                <a:gradFill flip="none" rotWithShape="1">
                  <a:gsLst>
                    <a:gs pos="0">
                      <a:srgbClr val="DBDCFD"/>
                    </a:gs>
                    <a:gs pos="100000">
                      <a:schemeClr val="bg1"/>
                    </a:gs>
                  </a:gsLst>
                  <a:path path="circle">
                    <a:fillToRect l="100000" b="100000"/>
                  </a:path>
                  <a:tileRect t="-100000" r="-100000"/>
                </a:gradFill>
              </a:defRPr>
            </a:lvl1pPr>
          </a:lstStyle>
          <a:p>
            <a:r>
              <a:rPr lang="fr-FR" dirty="0"/>
              <a:t>[Nom candidat]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06D2B962-86F8-ABD9-B7DC-8878B322BA6E}"/>
              </a:ext>
            </a:extLst>
          </p:cNvPr>
          <p:cNvSpPr txBox="1"/>
          <p:nvPr userDrawn="1"/>
        </p:nvSpPr>
        <p:spPr>
          <a:xfrm>
            <a:off x="6012282" y="3289613"/>
            <a:ext cx="5547371" cy="3055092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4000" b="0" dirty="0">
                <a:solidFill>
                  <a:schemeClr val="bg1"/>
                </a:solidFill>
                <a:latin typeface="+mj-lt"/>
                <a:ea typeface="+mn-lt"/>
                <a:cs typeface="+mn-lt"/>
              </a:rPr>
              <a:t>Prix </a:t>
            </a:r>
            <a:br>
              <a:rPr lang="fr-FR" sz="4000" b="0" dirty="0">
                <a:solidFill>
                  <a:schemeClr val="bg1"/>
                </a:solidFill>
                <a:latin typeface="+mj-lt"/>
                <a:ea typeface="+mn-lt"/>
                <a:cs typeface="+mn-lt"/>
              </a:rPr>
            </a:br>
            <a:r>
              <a:rPr lang="fr-FR" sz="4000" b="0" dirty="0">
                <a:solidFill>
                  <a:schemeClr val="bg1"/>
                </a:solidFill>
                <a:latin typeface="+mj-lt"/>
                <a:ea typeface="+mn-lt"/>
                <a:cs typeface="+mn-lt"/>
              </a:rPr>
              <a:t>de l’entrepreneuriat</a:t>
            </a:r>
          </a:p>
        </p:txBody>
      </p:sp>
      <p:cxnSp>
        <p:nvCxnSpPr>
          <p:cNvPr id="9" name="Connecteur droit 8">
            <a:extLst>
              <a:ext uri="{FF2B5EF4-FFF2-40B4-BE49-F238E27FC236}">
                <a16:creationId xmlns:a16="http://schemas.microsoft.com/office/drawing/2014/main" id="{C67FE94D-EB6F-3684-309B-6F4BB9844782}"/>
              </a:ext>
            </a:extLst>
          </p:cNvPr>
          <p:cNvCxnSpPr/>
          <p:nvPr userDrawn="1"/>
        </p:nvCxnSpPr>
        <p:spPr>
          <a:xfrm>
            <a:off x="5636525" y="3352775"/>
            <a:ext cx="0" cy="2925195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1446445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ésentation candid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Espace réservé du texte 2">
            <a:extLst>
              <a:ext uri="{FF2B5EF4-FFF2-40B4-BE49-F238E27FC236}">
                <a16:creationId xmlns:a16="http://schemas.microsoft.com/office/drawing/2014/main" id="{49F0CBE3-C604-1280-2956-E3A184ED16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04936" y="4368241"/>
            <a:ext cx="5241759" cy="1692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>
              <a:spcBef>
                <a:spcPts val="300"/>
              </a:spcBef>
              <a:defRPr sz="1600"/>
            </a:lvl1pPr>
            <a:lvl2pPr>
              <a:spcBef>
                <a:spcPts val="300"/>
              </a:spcBef>
              <a:defRPr sz="1400"/>
            </a:lvl2pPr>
            <a:lvl3pPr>
              <a:spcBef>
                <a:spcPts val="300"/>
              </a:spcBef>
              <a:defRPr sz="1200"/>
            </a:lvl3pPr>
            <a:lvl4pPr>
              <a:spcBef>
                <a:spcPts val="300"/>
              </a:spcBef>
              <a:defRPr sz="1100"/>
            </a:lvl4pPr>
            <a:lvl5pPr>
              <a:spcBef>
                <a:spcPts val="300"/>
              </a:spcBef>
              <a:defRPr sz="1100"/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11" name="Espace réservé pour une image  10">
            <a:extLst>
              <a:ext uri="{FF2B5EF4-FFF2-40B4-BE49-F238E27FC236}">
                <a16:creationId xmlns:a16="http://schemas.microsoft.com/office/drawing/2014/main" id="{8789C03F-FE2C-CC0F-5DE9-A284F9388EE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365125"/>
            <a:ext cx="3111276" cy="5445681"/>
          </a:xfrm>
          <a:custGeom>
            <a:avLst/>
            <a:gdLst>
              <a:gd name="csX0" fmla="*/ 0 w 3104147"/>
              <a:gd name="csY0" fmla="*/ 0 h 5715000"/>
              <a:gd name="csX1" fmla="*/ 2586779 w 3104147"/>
              <a:gd name="csY1" fmla="*/ 0 h 5715000"/>
              <a:gd name="csX2" fmla="*/ 3104147 w 3104147"/>
              <a:gd name="csY2" fmla="*/ 517368 h 5715000"/>
              <a:gd name="csX3" fmla="*/ 3104147 w 3104147"/>
              <a:gd name="csY3" fmla="*/ 5715000 h 5715000"/>
              <a:gd name="csX4" fmla="*/ 0 w 3104147"/>
              <a:gd name="csY4" fmla="*/ 5715000 h 5715000"/>
              <a:gd name="csX5" fmla="*/ 0 w 3104147"/>
              <a:gd name="csY5" fmla="*/ 0 h 5715000"/>
              <a:gd name="csX0" fmla="*/ 0 w 3104147"/>
              <a:gd name="csY0" fmla="*/ 0 h 5716157"/>
              <a:gd name="csX1" fmla="*/ 2586779 w 3104147"/>
              <a:gd name="csY1" fmla="*/ 0 h 5716157"/>
              <a:gd name="csX2" fmla="*/ 3104147 w 3104147"/>
              <a:gd name="csY2" fmla="*/ 517368 h 5716157"/>
              <a:gd name="csX3" fmla="*/ 3104147 w 3104147"/>
              <a:gd name="csY3" fmla="*/ 5715000 h 5716157"/>
              <a:gd name="csX4" fmla="*/ 2526633 w 3104147"/>
              <a:gd name="csY4" fmla="*/ 5715000 h 5716157"/>
              <a:gd name="csX5" fmla="*/ 0 w 3104147"/>
              <a:gd name="csY5" fmla="*/ 5715000 h 5716157"/>
              <a:gd name="csX6" fmla="*/ 0 w 3104147"/>
              <a:gd name="csY6" fmla="*/ 0 h 5716157"/>
              <a:gd name="csX0" fmla="*/ 0 w 3104147"/>
              <a:gd name="csY0" fmla="*/ 0 h 5715022"/>
              <a:gd name="csX1" fmla="*/ 2586779 w 3104147"/>
              <a:gd name="csY1" fmla="*/ 0 h 5715022"/>
              <a:gd name="csX2" fmla="*/ 3104147 w 3104147"/>
              <a:gd name="csY2" fmla="*/ 517368 h 5715022"/>
              <a:gd name="csX3" fmla="*/ 3104147 w 3104147"/>
              <a:gd name="csY3" fmla="*/ 5197643 h 5715022"/>
              <a:gd name="csX4" fmla="*/ 2526633 w 3104147"/>
              <a:gd name="csY4" fmla="*/ 5715000 h 5715022"/>
              <a:gd name="csX5" fmla="*/ 0 w 3104147"/>
              <a:gd name="csY5" fmla="*/ 5715000 h 5715022"/>
              <a:gd name="csX6" fmla="*/ 0 w 3104147"/>
              <a:gd name="csY6" fmla="*/ 0 h 5715022"/>
              <a:gd name="csX0" fmla="*/ 0 w 3104147"/>
              <a:gd name="csY0" fmla="*/ 0 h 5715022"/>
              <a:gd name="csX1" fmla="*/ 2586779 w 3104147"/>
              <a:gd name="csY1" fmla="*/ 0 h 5715022"/>
              <a:gd name="csX2" fmla="*/ 3104147 w 3104147"/>
              <a:gd name="csY2" fmla="*/ 517368 h 5715022"/>
              <a:gd name="csX3" fmla="*/ 3104147 w 3104147"/>
              <a:gd name="csY3" fmla="*/ 5197643 h 5715022"/>
              <a:gd name="csX4" fmla="*/ 2430380 w 3104147"/>
              <a:gd name="csY4" fmla="*/ 5715000 h 5715022"/>
              <a:gd name="csX5" fmla="*/ 0 w 3104147"/>
              <a:gd name="csY5" fmla="*/ 5715000 h 5715022"/>
              <a:gd name="csX6" fmla="*/ 0 w 3104147"/>
              <a:gd name="csY6" fmla="*/ 0 h 5715022"/>
              <a:gd name="csX0" fmla="*/ 0 w 3104147"/>
              <a:gd name="csY0" fmla="*/ 0 h 5718564"/>
              <a:gd name="csX1" fmla="*/ 2586779 w 3104147"/>
              <a:gd name="csY1" fmla="*/ 0 h 5718564"/>
              <a:gd name="csX2" fmla="*/ 3104147 w 3104147"/>
              <a:gd name="csY2" fmla="*/ 517368 h 5718564"/>
              <a:gd name="csX3" fmla="*/ 3104147 w 3104147"/>
              <a:gd name="csY3" fmla="*/ 5197643 h 5718564"/>
              <a:gd name="csX4" fmla="*/ 2430380 w 3104147"/>
              <a:gd name="csY4" fmla="*/ 5715000 h 5718564"/>
              <a:gd name="csX5" fmla="*/ 0 w 3104147"/>
              <a:gd name="csY5" fmla="*/ 5715000 h 5718564"/>
              <a:gd name="csX6" fmla="*/ 0 w 3104147"/>
              <a:gd name="csY6" fmla="*/ 0 h 5718564"/>
              <a:gd name="csX0" fmla="*/ 0 w 3104451"/>
              <a:gd name="csY0" fmla="*/ 0 h 5718564"/>
              <a:gd name="csX1" fmla="*/ 2586779 w 3104451"/>
              <a:gd name="csY1" fmla="*/ 0 h 5718564"/>
              <a:gd name="csX2" fmla="*/ 3104147 w 3104451"/>
              <a:gd name="csY2" fmla="*/ 517368 h 5718564"/>
              <a:gd name="csX3" fmla="*/ 3104147 w 3104451"/>
              <a:gd name="csY3" fmla="*/ 5197643 h 5718564"/>
              <a:gd name="csX4" fmla="*/ 2430380 w 3104451"/>
              <a:gd name="csY4" fmla="*/ 5715000 h 5718564"/>
              <a:gd name="csX5" fmla="*/ 0 w 3104451"/>
              <a:gd name="csY5" fmla="*/ 5715000 h 5718564"/>
              <a:gd name="csX6" fmla="*/ 0 w 3104451"/>
              <a:gd name="csY6" fmla="*/ 0 h 5718564"/>
              <a:gd name="csX0" fmla="*/ 0 w 3105929"/>
              <a:gd name="csY0" fmla="*/ 0 h 5718564"/>
              <a:gd name="csX1" fmla="*/ 2586779 w 3105929"/>
              <a:gd name="csY1" fmla="*/ 0 h 5718564"/>
              <a:gd name="csX2" fmla="*/ 3104147 w 3105929"/>
              <a:gd name="csY2" fmla="*/ 517368 h 5718564"/>
              <a:gd name="csX3" fmla="*/ 3104147 w 3105929"/>
              <a:gd name="csY3" fmla="*/ 5197643 h 5718564"/>
              <a:gd name="csX4" fmla="*/ 2430380 w 3105929"/>
              <a:gd name="csY4" fmla="*/ 5715000 h 5718564"/>
              <a:gd name="csX5" fmla="*/ 0 w 3105929"/>
              <a:gd name="csY5" fmla="*/ 5715000 h 5718564"/>
              <a:gd name="csX6" fmla="*/ 0 w 3105929"/>
              <a:gd name="csY6" fmla="*/ 0 h 5718564"/>
              <a:gd name="csX0" fmla="*/ 0 w 3105929"/>
              <a:gd name="csY0" fmla="*/ 0 h 5753322"/>
              <a:gd name="csX1" fmla="*/ 2586779 w 3105929"/>
              <a:gd name="csY1" fmla="*/ 0 h 5753322"/>
              <a:gd name="csX2" fmla="*/ 3104147 w 3105929"/>
              <a:gd name="csY2" fmla="*/ 517368 h 5753322"/>
              <a:gd name="csX3" fmla="*/ 3104147 w 3105929"/>
              <a:gd name="csY3" fmla="*/ 5197643 h 5753322"/>
              <a:gd name="csX4" fmla="*/ 2430380 w 3105929"/>
              <a:gd name="csY4" fmla="*/ 5715000 h 5753322"/>
              <a:gd name="csX5" fmla="*/ 0 w 3105929"/>
              <a:gd name="csY5" fmla="*/ 5715000 h 5753322"/>
              <a:gd name="csX6" fmla="*/ 0 w 3105929"/>
              <a:gd name="csY6" fmla="*/ 0 h 5753322"/>
              <a:gd name="csX0" fmla="*/ 0 w 3105929"/>
              <a:gd name="csY0" fmla="*/ 0 h 5721238"/>
              <a:gd name="csX1" fmla="*/ 2586779 w 3105929"/>
              <a:gd name="csY1" fmla="*/ 0 h 5721238"/>
              <a:gd name="csX2" fmla="*/ 3104147 w 3105929"/>
              <a:gd name="csY2" fmla="*/ 517368 h 5721238"/>
              <a:gd name="csX3" fmla="*/ 3104147 w 3105929"/>
              <a:gd name="csY3" fmla="*/ 5197643 h 5721238"/>
              <a:gd name="csX4" fmla="*/ 2430380 w 3105929"/>
              <a:gd name="csY4" fmla="*/ 5715000 h 5721238"/>
              <a:gd name="csX5" fmla="*/ 0 w 3105929"/>
              <a:gd name="csY5" fmla="*/ 5715000 h 5721238"/>
              <a:gd name="csX6" fmla="*/ 0 w 3105929"/>
              <a:gd name="csY6" fmla="*/ 0 h 5721238"/>
              <a:gd name="csX0" fmla="*/ 0 w 3105929"/>
              <a:gd name="csY0" fmla="*/ 0 h 5769364"/>
              <a:gd name="csX1" fmla="*/ 2586779 w 3105929"/>
              <a:gd name="csY1" fmla="*/ 0 h 5769364"/>
              <a:gd name="csX2" fmla="*/ 3104147 w 3105929"/>
              <a:gd name="csY2" fmla="*/ 517368 h 5769364"/>
              <a:gd name="csX3" fmla="*/ 3104147 w 3105929"/>
              <a:gd name="csY3" fmla="*/ 4981074 h 5769364"/>
              <a:gd name="csX4" fmla="*/ 2430380 w 3105929"/>
              <a:gd name="csY4" fmla="*/ 5715000 h 5769364"/>
              <a:gd name="csX5" fmla="*/ 0 w 3105929"/>
              <a:gd name="csY5" fmla="*/ 5715000 h 5769364"/>
              <a:gd name="csX6" fmla="*/ 0 w 3105929"/>
              <a:gd name="csY6" fmla="*/ 0 h 5769364"/>
              <a:gd name="csX0" fmla="*/ 0 w 3111276"/>
              <a:gd name="csY0" fmla="*/ 0 h 5769364"/>
              <a:gd name="csX1" fmla="*/ 2586779 w 3111276"/>
              <a:gd name="csY1" fmla="*/ 0 h 5769364"/>
              <a:gd name="csX2" fmla="*/ 3104147 w 3111276"/>
              <a:gd name="csY2" fmla="*/ 517368 h 5769364"/>
              <a:gd name="csX3" fmla="*/ 3104147 w 3111276"/>
              <a:gd name="csY3" fmla="*/ 4981074 h 5769364"/>
              <a:gd name="csX4" fmla="*/ 2430380 w 3111276"/>
              <a:gd name="csY4" fmla="*/ 5715000 h 5769364"/>
              <a:gd name="csX5" fmla="*/ 0 w 3111276"/>
              <a:gd name="csY5" fmla="*/ 5715000 h 5769364"/>
              <a:gd name="csX6" fmla="*/ 0 w 3111276"/>
              <a:gd name="csY6" fmla="*/ 0 h 5769364"/>
              <a:gd name="csX0" fmla="*/ 0 w 3111276"/>
              <a:gd name="csY0" fmla="*/ 0 h 5721238"/>
              <a:gd name="csX1" fmla="*/ 2586779 w 3111276"/>
              <a:gd name="csY1" fmla="*/ 0 h 5721238"/>
              <a:gd name="csX2" fmla="*/ 3104147 w 3111276"/>
              <a:gd name="csY2" fmla="*/ 517368 h 5721238"/>
              <a:gd name="csX3" fmla="*/ 3104147 w 3111276"/>
              <a:gd name="csY3" fmla="*/ 4981074 h 5721238"/>
              <a:gd name="csX4" fmla="*/ 2430380 w 3111276"/>
              <a:gd name="csY4" fmla="*/ 5715000 h 5721238"/>
              <a:gd name="csX5" fmla="*/ 0 w 3111276"/>
              <a:gd name="csY5" fmla="*/ 5715000 h 5721238"/>
              <a:gd name="csX6" fmla="*/ 0 w 3111276"/>
              <a:gd name="csY6" fmla="*/ 0 h 5721238"/>
              <a:gd name="csX0" fmla="*/ 0 w 3111276"/>
              <a:gd name="csY0" fmla="*/ 0 h 5726585"/>
              <a:gd name="csX1" fmla="*/ 2586779 w 3111276"/>
              <a:gd name="csY1" fmla="*/ 0 h 5726585"/>
              <a:gd name="csX2" fmla="*/ 3104147 w 3111276"/>
              <a:gd name="csY2" fmla="*/ 517368 h 5726585"/>
              <a:gd name="csX3" fmla="*/ 3104147 w 3111276"/>
              <a:gd name="csY3" fmla="*/ 4981074 h 5726585"/>
              <a:gd name="csX4" fmla="*/ 2430380 w 3111276"/>
              <a:gd name="csY4" fmla="*/ 5715000 h 5726585"/>
              <a:gd name="csX5" fmla="*/ 0 w 3111276"/>
              <a:gd name="csY5" fmla="*/ 5715000 h 5726585"/>
              <a:gd name="csX6" fmla="*/ 0 w 3111276"/>
              <a:gd name="csY6" fmla="*/ 0 h 5726585"/>
              <a:gd name="csX0" fmla="*/ 0 w 3111276"/>
              <a:gd name="csY0" fmla="*/ 0 h 5726585"/>
              <a:gd name="csX1" fmla="*/ 2586779 w 3111276"/>
              <a:gd name="csY1" fmla="*/ 0 h 5726585"/>
              <a:gd name="csX2" fmla="*/ 3104147 w 3111276"/>
              <a:gd name="csY2" fmla="*/ 517368 h 5726585"/>
              <a:gd name="csX3" fmla="*/ 3104147 w 3111276"/>
              <a:gd name="csY3" fmla="*/ 4981074 h 5726585"/>
              <a:gd name="csX4" fmla="*/ 2430380 w 3111276"/>
              <a:gd name="csY4" fmla="*/ 5715000 h 5726585"/>
              <a:gd name="csX5" fmla="*/ 0 w 3111276"/>
              <a:gd name="csY5" fmla="*/ 5715000 h 5726585"/>
              <a:gd name="csX6" fmla="*/ 0 w 3111276"/>
              <a:gd name="csY6" fmla="*/ 0 h 5726585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</a:cxnLst>
            <a:rect l="l" t="t" r="r" b="b"/>
            <a:pathLst>
              <a:path w="3111276" h="5726585">
                <a:moveTo>
                  <a:pt x="0" y="0"/>
                </a:moveTo>
                <a:lnTo>
                  <a:pt x="2586779" y="0"/>
                </a:lnTo>
                <a:cubicBezTo>
                  <a:pt x="2872513" y="0"/>
                  <a:pt x="3104147" y="231634"/>
                  <a:pt x="3104147" y="517368"/>
                </a:cubicBezTo>
                <a:cubicBezTo>
                  <a:pt x="3104147" y="2077460"/>
                  <a:pt x="3120189" y="4395538"/>
                  <a:pt x="3104147" y="4981074"/>
                </a:cubicBezTo>
                <a:cubicBezTo>
                  <a:pt x="3088105" y="5566610"/>
                  <a:pt x="2971802" y="5688932"/>
                  <a:pt x="2430380" y="5715000"/>
                </a:cubicBezTo>
                <a:cubicBezTo>
                  <a:pt x="1888958" y="5741068"/>
                  <a:pt x="810127" y="5715000"/>
                  <a:pt x="0" y="5715000"/>
                </a:cubicBezTo>
                <a:lnTo>
                  <a:pt x="0" y="0"/>
                </a:lnTo>
                <a:close/>
              </a:path>
            </a:pathLst>
          </a:custGeom>
        </p:spPr>
        <p:txBody>
          <a:bodyPr/>
          <a:lstStyle/>
          <a:p>
            <a:endParaRPr lang="fr-FR"/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A2321378-CE60-6C11-F164-790A1E74D1A4}"/>
              </a:ext>
            </a:extLst>
          </p:cNvPr>
          <p:cNvPicPr/>
          <p:nvPr userDrawn="1"/>
        </p:nvPicPr>
        <p:blipFill>
          <a:blip r:embed="rId2"/>
          <a:srcRect l="9836" t="66918" r="51109" b="17234"/>
          <a:stretch>
            <a:fillRect/>
          </a:stretch>
        </p:blipFill>
        <p:spPr>
          <a:xfrm rot="10800000" flipH="1">
            <a:off x="0" y="-7378"/>
            <a:ext cx="4626591" cy="1054572"/>
          </a:xfrm>
          <a:prstGeom prst="rect">
            <a:avLst/>
          </a:prstGeom>
        </p:spPr>
      </p:pic>
      <p:sp>
        <p:nvSpPr>
          <p:cNvPr id="14" name="Titre 13">
            <a:extLst>
              <a:ext uri="{FF2B5EF4-FFF2-40B4-BE49-F238E27FC236}">
                <a16:creationId xmlns:a16="http://schemas.microsoft.com/office/drawing/2014/main" id="{8195EDA6-DE5E-D306-5C45-72749B57B90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404936" y="257619"/>
            <a:ext cx="8306650" cy="1325563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defRPr sz="4000">
                <a:gradFill flip="none" rotWithShape="1">
                  <a:gsLst>
                    <a:gs pos="0">
                      <a:srgbClr val="8015EE"/>
                    </a:gs>
                    <a:gs pos="100000">
                      <a:srgbClr val="373CF5"/>
                    </a:gs>
                  </a:gsLst>
                  <a:path path="circle">
                    <a:fillToRect r="100000" b="100000"/>
                  </a:path>
                  <a:tileRect l="-100000" t="-100000"/>
                </a:gradFill>
              </a:defRPr>
            </a:lvl1pPr>
          </a:lstStyle>
          <a:p>
            <a:r>
              <a:rPr lang="fr-FR" dirty="0"/>
              <a:t>[Nom candidat]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0140C611-18D4-1380-08B3-4314CC6F69D0}"/>
              </a:ext>
            </a:extLst>
          </p:cNvPr>
          <p:cNvSpPr>
            <a:spLocks noGrp="1"/>
          </p:cNvSpPr>
          <p:nvPr>
            <p:ph idx="11"/>
          </p:nvPr>
        </p:nvSpPr>
        <p:spPr>
          <a:xfrm>
            <a:off x="3404936" y="2104884"/>
            <a:ext cx="5241759" cy="1692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>
              <a:spcBef>
                <a:spcPts val="300"/>
              </a:spcBef>
              <a:defRPr sz="1600"/>
            </a:lvl1pPr>
            <a:lvl2pPr>
              <a:spcBef>
                <a:spcPts val="300"/>
              </a:spcBef>
              <a:defRPr sz="1400"/>
            </a:lvl2pPr>
            <a:lvl3pPr>
              <a:spcBef>
                <a:spcPts val="300"/>
              </a:spcBef>
              <a:defRPr sz="1200"/>
            </a:lvl3pPr>
            <a:lvl4pPr>
              <a:spcBef>
                <a:spcPts val="300"/>
              </a:spcBef>
              <a:defRPr sz="1100"/>
            </a:lvl4pPr>
            <a:lvl5pPr>
              <a:spcBef>
                <a:spcPts val="300"/>
              </a:spcBef>
              <a:defRPr sz="1100"/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u texte 2">
            <a:extLst>
              <a:ext uri="{FF2B5EF4-FFF2-40B4-BE49-F238E27FC236}">
                <a16:creationId xmlns:a16="http://schemas.microsoft.com/office/drawing/2014/main" id="{77A3B75E-676C-8370-0733-352D028A5501}"/>
              </a:ext>
            </a:extLst>
          </p:cNvPr>
          <p:cNvSpPr>
            <a:spLocks noGrp="1"/>
          </p:cNvSpPr>
          <p:nvPr>
            <p:ph idx="12"/>
          </p:nvPr>
        </p:nvSpPr>
        <p:spPr>
          <a:xfrm>
            <a:off x="9090707" y="2104885"/>
            <a:ext cx="2620880" cy="38836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>
              <a:spcBef>
                <a:spcPts val="300"/>
              </a:spcBef>
              <a:defRPr sz="1600"/>
            </a:lvl1pPr>
            <a:lvl2pPr>
              <a:spcBef>
                <a:spcPts val="300"/>
              </a:spcBef>
              <a:defRPr sz="1400"/>
            </a:lvl2pPr>
            <a:lvl3pPr>
              <a:spcBef>
                <a:spcPts val="300"/>
              </a:spcBef>
              <a:defRPr sz="1200"/>
            </a:lvl3pPr>
            <a:lvl4pPr>
              <a:spcBef>
                <a:spcPts val="300"/>
              </a:spcBef>
              <a:defRPr sz="1100"/>
            </a:lvl4pPr>
            <a:lvl5pPr>
              <a:spcBef>
                <a:spcPts val="300"/>
              </a:spcBef>
              <a:defRPr sz="1100"/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D302E16-D6F6-254E-4340-10FCA8A61566}"/>
              </a:ext>
            </a:extLst>
          </p:cNvPr>
          <p:cNvSpPr txBox="1"/>
          <p:nvPr userDrawn="1"/>
        </p:nvSpPr>
        <p:spPr>
          <a:xfrm>
            <a:off x="3404936" y="1647350"/>
            <a:ext cx="5241758" cy="442674"/>
          </a:xfrm>
          <a:prstGeom prst="roundRect">
            <a:avLst/>
          </a:prstGeom>
          <a:gradFill>
            <a:gsLst>
              <a:gs pos="0">
                <a:schemeClr val="accent2"/>
              </a:gs>
              <a:gs pos="100000">
                <a:schemeClr val="bg2"/>
              </a:gs>
            </a:gsLst>
            <a:lin ang="8400000" scaled="0"/>
          </a:gradFill>
        </p:spPr>
        <p:txBody>
          <a:bodyPr wrap="square" rtlCol="0">
            <a:spAutoFit/>
          </a:bodyPr>
          <a:lstStyle/>
          <a:p>
            <a:r>
              <a:rPr lang="fr-FR" sz="2000" spc="20" baseline="0" dirty="0">
                <a:solidFill>
                  <a:schemeClr val="bg1"/>
                </a:solidFill>
                <a:latin typeface="+mj-lt"/>
              </a:rPr>
              <a:t>Activité(s)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37231930-EE26-879F-5A7B-1DAD2F1CAB82}"/>
              </a:ext>
            </a:extLst>
          </p:cNvPr>
          <p:cNvSpPr txBox="1"/>
          <p:nvPr userDrawn="1"/>
        </p:nvSpPr>
        <p:spPr>
          <a:xfrm>
            <a:off x="3404936" y="3925567"/>
            <a:ext cx="5241758" cy="442674"/>
          </a:xfrm>
          <a:prstGeom prst="roundRect">
            <a:avLst/>
          </a:prstGeom>
          <a:gradFill>
            <a:gsLst>
              <a:gs pos="0">
                <a:schemeClr val="accent2"/>
              </a:gs>
              <a:gs pos="100000">
                <a:schemeClr val="bg2"/>
              </a:gs>
            </a:gsLst>
            <a:lin ang="8400000" scaled="0"/>
          </a:gradFill>
        </p:spPr>
        <p:txBody>
          <a:bodyPr wrap="square" rtlCol="0">
            <a:spAutoFit/>
          </a:bodyPr>
          <a:lstStyle/>
          <a:p>
            <a:r>
              <a:rPr lang="fr-FR" sz="2000" spc="20" baseline="0" dirty="0">
                <a:solidFill>
                  <a:schemeClr val="bg1"/>
                </a:solidFill>
                <a:latin typeface="+mj-lt"/>
              </a:rPr>
              <a:t>Points clés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B0B29068-5761-F56D-DCA5-A67988C01A15}"/>
              </a:ext>
            </a:extLst>
          </p:cNvPr>
          <p:cNvSpPr txBox="1"/>
          <p:nvPr userDrawn="1"/>
        </p:nvSpPr>
        <p:spPr>
          <a:xfrm>
            <a:off x="9080726" y="1647350"/>
            <a:ext cx="2630860" cy="442674"/>
          </a:xfrm>
          <a:prstGeom prst="roundRect">
            <a:avLst/>
          </a:prstGeom>
          <a:gradFill>
            <a:gsLst>
              <a:gs pos="0">
                <a:schemeClr val="accent2"/>
              </a:gs>
              <a:gs pos="100000">
                <a:schemeClr val="bg2"/>
              </a:gs>
            </a:gsLst>
            <a:lin ang="8400000" scaled="0"/>
          </a:gradFill>
        </p:spPr>
        <p:txBody>
          <a:bodyPr wrap="square" rtlCol="0">
            <a:spAutoFit/>
          </a:bodyPr>
          <a:lstStyle/>
          <a:p>
            <a:r>
              <a:rPr lang="fr-FR" sz="2000" spc="20" baseline="0" dirty="0">
                <a:solidFill>
                  <a:schemeClr val="bg1"/>
                </a:solidFill>
                <a:latin typeface="+mj-lt"/>
              </a:rPr>
              <a:t>Lieu</a:t>
            </a:r>
          </a:p>
        </p:txBody>
      </p:sp>
    </p:spTree>
    <p:extLst>
      <p:ext uri="{BB962C8B-B14F-4D97-AF65-F5344CB8AC3E}">
        <p14:creationId xmlns:p14="http://schemas.microsoft.com/office/powerpoint/2010/main" val="183519864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ésentation dossi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Espace réservé du texte 2">
            <a:extLst>
              <a:ext uri="{FF2B5EF4-FFF2-40B4-BE49-F238E27FC236}">
                <a16:creationId xmlns:a16="http://schemas.microsoft.com/office/drawing/2014/main" id="{D68E5558-FD9F-5959-52F8-A24D8803FB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89863" y="4436481"/>
            <a:ext cx="7521724" cy="1692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>
              <a:spcBef>
                <a:spcPts val="300"/>
              </a:spcBef>
              <a:defRPr sz="1600"/>
            </a:lvl1pPr>
            <a:lvl2pPr>
              <a:spcBef>
                <a:spcPts val="300"/>
              </a:spcBef>
              <a:defRPr sz="1400"/>
            </a:lvl2pPr>
            <a:lvl3pPr>
              <a:spcBef>
                <a:spcPts val="300"/>
              </a:spcBef>
              <a:defRPr sz="1200"/>
            </a:lvl3pPr>
            <a:lvl4pPr>
              <a:spcBef>
                <a:spcPts val="300"/>
              </a:spcBef>
              <a:defRPr sz="1100"/>
            </a:lvl4pPr>
            <a:lvl5pPr>
              <a:spcBef>
                <a:spcPts val="300"/>
              </a:spcBef>
              <a:defRPr sz="1100"/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18" name="Titre 13">
            <a:extLst>
              <a:ext uri="{FF2B5EF4-FFF2-40B4-BE49-F238E27FC236}">
                <a16:creationId xmlns:a16="http://schemas.microsoft.com/office/drawing/2014/main" id="{33948A35-510C-5C11-FD9C-0259F6B832D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88152" y="257619"/>
            <a:ext cx="11123434" cy="1325563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defRPr sz="4000">
                <a:gradFill flip="none" rotWithShape="1">
                  <a:gsLst>
                    <a:gs pos="0">
                      <a:srgbClr val="8015EE"/>
                    </a:gs>
                    <a:gs pos="100000">
                      <a:srgbClr val="373CF5"/>
                    </a:gs>
                  </a:gsLst>
                  <a:path path="circle">
                    <a:fillToRect r="100000" b="100000"/>
                  </a:path>
                  <a:tileRect l="-100000" t="-100000"/>
                </a:gradFill>
              </a:defRPr>
            </a:lvl1pPr>
          </a:lstStyle>
          <a:p>
            <a:r>
              <a:rPr lang="fr-FR" dirty="0"/>
              <a:t>[Nom candidat]</a:t>
            </a:r>
          </a:p>
        </p:txBody>
      </p:sp>
      <p:sp>
        <p:nvSpPr>
          <p:cNvPr id="19" name="Espace réservé du texte 2">
            <a:extLst>
              <a:ext uri="{FF2B5EF4-FFF2-40B4-BE49-F238E27FC236}">
                <a16:creationId xmlns:a16="http://schemas.microsoft.com/office/drawing/2014/main" id="{36C4BEC2-E019-5AC9-0069-37064D3DC016}"/>
              </a:ext>
            </a:extLst>
          </p:cNvPr>
          <p:cNvSpPr>
            <a:spLocks noGrp="1"/>
          </p:cNvSpPr>
          <p:nvPr>
            <p:ph idx="11"/>
          </p:nvPr>
        </p:nvSpPr>
        <p:spPr>
          <a:xfrm>
            <a:off x="4189863" y="2102172"/>
            <a:ext cx="7521724" cy="18612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>
              <a:spcBef>
                <a:spcPts val="300"/>
              </a:spcBef>
              <a:defRPr sz="1600"/>
            </a:lvl1pPr>
            <a:lvl2pPr>
              <a:spcBef>
                <a:spcPts val="300"/>
              </a:spcBef>
              <a:defRPr sz="1400"/>
            </a:lvl2pPr>
            <a:lvl3pPr>
              <a:spcBef>
                <a:spcPts val="300"/>
              </a:spcBef>
              <a:defRPr sz="1200"/>
            </a:lvl3pPr>
            <a:lvl4pPr>
              <a:spcBef>
                <a:spcPts val="300"/>
              </a:spcBef>
              <a:defRPr sz="1100"/>
            </a:lvl4pPr>
            <a:lvl5pPr>
              <a:spcBef>
                <a:spcPts val="300"/>
              </a:spcBef>
              <a:defRPr sz="1100"/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20" name="Espace réservé du texte 2">
            <a:extLst>
              <a:ext uri="{FF2B5EF4-FFF2-40B4-BE49-F238E27FC236}">
                <a16:creationId xmlns:a16="http://schemas.microsoft.com/office/drawing/2014/main" id="{C9FBAC4F-F724-D4E4-40E6-F06D618A20D5}"/>
              </a:ext>
            </a:extLst>
          </p:cNvPr>
          <p:cNvSpPr>
            <a:spLocks noGrp="1"/>
          </p:cNvSpPr>
          <p:nvPr>
            <p:ph idx="12"/>
          </p:nvPr>
        </p:nvSpPr>
        <p:spPr>
          <a:xfrm>
            <a:off x="588151" y="2494711"/>
            <a:ext cx="3315109" cy="349378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>
              <a:spcBef>
                <a:spcPts val="300"/>
              </a:spcBef>
              <a:defRPr sz="1600"/>
            </a:lvl1pPr>
            <a:lvl2pPr>
              <a:spcBef>
                <a:spcPts val="300"/>
              </a:spcBef>
              <a:defRPr sz="1400"/>
            </a:lvl2pPr>
            <a:lvl3pPr>
              <a:spcBef>
                <a:spcPts val="300"/>
              </a:spcBef>
              <a:defRPr sz="1200"/>
            </a:lvl3pPr>
            <a:lvl4pPr>
              <a:spcBef>
                <a:spcPts val="300"/>
              </a:spcBef>
              <a:defRPr sz="1100"/>
            </a:lvl4pPr>
            <a:lvl5pPr>
              <a:spcBef>
                <a:spcPts val="300"/>
              </a:spcBef>
              <a:defRPr sz="1100"/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B58086DA-D416-4756-BF17-BB9D3B977546}"/>
              </a:ext>
            </a:extLst>
          </p:cNvPr>
          <p:cNvSpPr txBox="1"/>
          <p:nvPr userDrawn="1"/>
        </p:nvSpPr>
        <p:spPr>
          <a:xfrm>
            <a:off x="4189862" y="1647350"/>
            <a:ext cx="7521723" cy="442674"/>
          </a:xfrm>
          <a:prstGeom prst="roundRect">
            <a:avLst/>
          </a:prstGeom>
          <a:gradFill>
            <a:gsLst>
              <a:gs pos="0">
                <a:schemeClr val="accent2"/>
              </a:gs>
              <a:gs pos="100000">
                <a:schemeClr val="bg2"/>
              </a:gs>
            </a:gsLst>
            <a:lin ang="8400000" scaled="0"/>
          </a:gradFill>
        </p:spPr>
        <p:txBody>
          <a:bodyPr wrap="square" rtlCol="0">
            <a:spAutoFit/>
          </a:bodyPr>
          <a:lstStyle/>
          <a:p>
            <a:r>
              <a:rPr lang="fr-FR" sz="2000" spc="20" baseline="0" dirty="0">
                <a:solidFill>
                  <a:schemeClr val="bg1"/>
                </a:solidFill>
                <a:latin typeface="+mj-lt"/>
              </a:rPr>
              <a:t>Impact et présence sur le territoire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5F334E88-0084-A025-3A71-008F3F72E713}"/>
              </a:ext>
            </a:extLst>
          </p:cNvPr>
          <p:cNvSpPr txBox="1"/>
          <p:nvPr userDrawn="1"/>
        </p:nvSpPr>
        <p:spPr>
          <a:xfrm>
            <a:off x="4189862" y="3993807"/>
            <a:ext cx="7521723" cy="442674"/>
          </a:xfrm>
          <a:prstGeom prst="roundRect">
            <a:avLst/>
          </a:prstGeom>
          <a:gradFill>
            <a:gsLst>
              <a:gs pos="0">
                <a:schemeClr val="accent2"/>
              </a:gs>
              <a:gs pos="100000">
                <a:schemeClr val="bg2"/>
              </a:gs>
            </a:gsLst>
            <a:lin ang="8400000" scaled="0"/>
          </a:gradFill>
        </p:spPr>
        <p:txBody>
          <a:bodyPr wrap="square" rtlCol="0">
            <a:spAutoFit/>
          </a:bodyPr>
          <a:lstStyle/>
          <a:p>
            <a:r>
              <a:rPr lang="fr-FR" sz="2000" spc="20" baseline="0" dirty="0">
                <a:solidFill>
                  <a:schemeClr val="bg1"/>
                </a:solidFill>
                <a:latin typeface="+mj-lt"/>
              </a:rPr>
              <a:t>Caractère original ou remarquable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0BCDA9CC-A265-2CAD-4C1B-671361C8E392}"/>
              </a:ext>
            </a:extLst>
          </p:cNvPr>
          <p:cNvSpPr txBox="1"/>
          <p:nvPr userDrawn="1"/>
        </p:nvSpPr>
        <p:spPr>
          <a:xfrm>
            <a:off x="578171" y="1647350"/>
            <a:ext cx="3324296" cy="783193"/>
          </a:xfrm>
          <a:prstGeom prst="roundRect">
            <a:avLst/>
          </a:prstGeom>
          <a:gradFill>
            <a:gsLst>
              <a:gs pos="0">
                <a:schemeClr val="accent2"/>
              </a:gs>
              <a:gs pos="100000">
                <a:schemeClr val="bg2"/>
              </a:gs>
            </a:gsLst>
            <a:lin ang="8400000" scaled="0"/>
          </a:gradFill>
        </p:spPr>
        <p:txBody>
          <a:bodyPr wrap="square" rtlCol="0">
            <a:spAutoFit/>
          </a:bodyPr>
          <a:lstStyle/>
          <a:p>
            <a:r>
              <a:rPr lang="fr-FR" sz="2000" spc="20" baseline="0" dirty="0">
                <a:solidFill>
                  <a:schemeClr val="bg1"/>
                </a:solidFill>
                <a:latin typeface="+mj-lt"/>
              </a:rPr>
              <a:t>Présentation </a:t>
            </a:r>
          </a:p>
          <a:p>
            <a:r>
              <a:rPr lang="fr-FR" sz="2000" spc="20" baseline="0" dirty="0">
                <a:solidFill>
                  <a:schemeClr val="bg1"/>
                </a:solidFill>
                <a:latin typeface="+mj-lt"/>
              </a:rPr>
              <a:t>et contenu du dossier</a:t>
            </a:r>
          </a:p>
        </p:txBody>
      </p:sp>
    </p:spTree>
    <p:extLst>
      <p:ext uri="{BB962C8B-B14F-4D97-AF65-F5344CB8AC3E}">
        <p14:creationId xmlns:p14="http://schemas.microsoft.com/office/powerpoint/2010/main" val="353572244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li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re 13">
            <a:extLst>
              <a:ext uri="{FF2B5EF4-FFF2-40B4-BE49-F238E27FC236}">
                <a16:creationId xmlns:a16="http://schemas.microsoft.com/office/drawing/2014/main" id="{33948A35-510C-5C11-FD9C-0259F6B832D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88152" y="257619"/>
            <a:ext cx="11123434" cy="1325563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defRPr sz="4000">
                <a:gradFill flip="none" rotWithShape="1">
                  <a:gsLst>
                    <a:gs pos="0">
                      <a:srgbClr val="8015EE"/>
                    </a:gs>
                    <a:gs pos="100000">
                      <a:srgbClr val="373CF5"/>
                    </a:gs>
                  </a:gsLst>
                  <a:path path="circle">
                    <a:fillToRect r="100000" b="100000"/>
                  </a:path>
                  <a:tileRect l="-100000" t="-100000"/>
                </a:gradFill>
              </a:defRPr>
            </a:lvl1pPr>
          </a:lstStyle>
          <a:p>
            <a:r>
              <a:rPr lang="fr-FR" dirty="0"/>
              <a:t>[Nom candidat]</a:t>
            </a:r>
          </a:p>
        </p:txBody>
      </p:sp>
      <p:sp>
        <p:nvSpPr>
          <p:cNvPr id="20" name="Espace réservé du texte 2">
            <a:extLst>
              <a:ext uri="{FF2B5EF4-FFF2-40B4-BE49-F238E27FC236}">
                <a16:creationId xmlns:a16="http://schemas.microsoft.com/office/drawing/2014/main" id="{C9FBAC4F-F724-D4E4-40E6-F06D618A20D5}"/>
              </a:ext>
            </a:extLst>
          </p:cNvPr>
          <p:cNvSpPr>
            <a:spLocks noGrp="1"/>
          </p:cNvSpPr>
          <p:nvPr>
            <p:ph idx="12"/>
          </p:nvPr>
        </p:nvSpPr>
        <p:spPr>
          <a:xfrm>
            <a:off x="588151" y="1610478"/>
            <a:ext cx="11123434" cy="440531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>
              <a:spcBef>
                <a:spcPts val="300"/>
              </a:spcBef>
              <a:defRPr sz="2000"/>
            </a:lvl1pPr>
            <a:lvl2pPr>
              <a:spcBef>
                <a:spcPts val="300"/>
              </a:spcBef>
              <a:defRPr sz="1800"/>
            </a:lvl2pPr>
            <a:lvl3pPr>
              <a:spcBef>
                <a:spcPts val="300"/>
              </a:spcBef>
              <a:defRPr sz="1600"/>
            </a:lvl3pPr>
            <a:lvl4pPr>
              <a:spcBef>
                <a:spcPts val="300"/>
              </a:spcBef>
              <a:defRPr sz="1400"/>
            </a:lvl4pPr>
            <a:lvl5pPr>
              <a:spcBef>
                <a:spcPts val="300"/>
              </a:spcBef>
              <a:defRPr sz="1400"/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288658934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Une image contenant violet, violette, Caractère coloré, Graphique&#10;&#10;Description générée automatiquement">
            <a:extLst>
              <a:ext uri="{FF2B5EF4-FFF2-40B4-BE49-F238E27FC236}">
                <a16:creationId xmlns:a16="http://schemas.microsoft.com/office/drawing/2014/main" id="{678283ED-CCEE-CFB6-6B32-9AF23DF14304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Graphique 4">
            <a:extLst>
              <a:ext uri="{FF2B5EF4-FFF2-40B4-BE49-F238E27FC236}">
                <a16:creationId xmlns:a16="http://schemas.microsoft.com/office/drawing/2014/main" id="{2ED30C18-2049-D600-DAA3-10468088923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1463408" y="5114829"/>
            <a:ext cx="3510662" cy="999189"/>
          </a:xfrm>
          <a:prstGeom prst="rect">
            <a:avLst/>
          </a:prstGeom>
        </p:spPr>
      </p:pic>
      <p:pic>
        <p:nvPicPr>
          <p:cNvPr id="6" name="Image 3">
            <a:extLst>
              <a:ext uri="{FF2B5EF4-FFF2-40B4-BE49-F238E27FC236}">
                <a16:creationId xmlns:a16="http://schemas.microsoft.com/office/drawing/2014/main" id="{BA6A17AF-7CD1-CA83-E1CE-416DB9109344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 b="19524"/>
          <a:stretch>
            <a:fillRect/>
          </a:stretch>
        </p:blipFill>
        <p:spPr>
          <a:xfrm>
            <a:off x="1258692" y="3352775"/>
            <a:ext cx="3925627" cy="1597224"/>
          </a:xfrm>
          <a:prstGeom prst="rect">
            <a:avLst/>
          </a:prstGeom>
        </p:spPr>
      </p:pic>
      <p:sp>
        <p:nvSpPr>
          <p:cNvPr id="2" name="Titre 13">
            <a:extLst>
              <a:ext uri="{FF2B5EF4-FFF2-40B4-BE49-F238E27FC236}">
                <a16:creationId xmlns:a16="http://schemas.microsoft.com/office/drawing/2014/main" id="{0E09E562-82FB-C91D-0EBE-C2E288E0756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87104" y="513295"/>
            <a:ext cx="10672550" cy="2398868"/>
          </a:xfrm>
        </p:spPr>
        <p:txBody>
          <a:bodyPr/>
          <a:lstStyle>
            <a:lvl1pPr algn="ctr">
              <a:defRPr>
                <a:gradFill flip="none" rotWithShape="1">
                  <a:gsLst>
                    <a:gs pos="0">
                      <a:srgbClr val="DBDCFD"/>
                    </a:gs>
                    <a:gs pos="100000">
                      <a:schemeClr val="bg1"/>
                    </a:gs>
                  </a:gsLst>
                  <a:path path="circle">
                    <a:fillToRect l="100000" b="100000"/>
                  </a:path>
                  <a:tileRect t="-100000" r="-100000"/>
                </a:gradFill>
              </a:defRPr>
            </a:lvl1pPr>
          </a:lstStyle>
          <a:p>
            <a:r>
              <a:rPr lang="fr-FR" dirty="0"/>
              <a:t>[Nom candidat]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06D2B962-86F8-ABD9-B7DC-8878B322BA6E}"/>
              </a:ext>
            </a:extLst>
          </p:cNvPr>
          <p:cNvSpPr txBox="1"/>
          <p:nvPr userDrawn="1"/>
        </p:nvSpPr>
        <p:spPr>
          <a:xfrm>
            <a:off x="6012282" y="3289613"/>
            <a:ext cx="5547371" cy="3055092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4000" b="0" dirty="0">
                <a:solidFill>
                  <a:schemeClr val="bg1"/>
                </a:solidFill>
                <a:latin typeface="+mj-lt"/>
                <a:ea typeface="+mn-lt"/>
                <a:cs typeface="+mn-lt"/>
              </a:rPr>
              <a:t>Prix de l’innovation</a:t>
            </a:r>
          </a:p>
        </p:txBody>
      </p:sp>
      <p:cxnSp>
        <p:nvCxnSpPr>
          <p:cNvPr id="9" name="Connecteur droit 8">
            <a:extLst>
              <a:ext uri="{FF2B5EF4-FFF2-40B4-BE49-F238E27FC236}">
                <a16:creationId xmlns:a16="http://schemas.microsoft.com/office/drawing/2014/main" id="{C67FE94D-EB6F-3684-309B-6F4BB9844782}"/>
              </a:ext>
            </a:extLst>
          </p:cNvPr>
          <p:cNvCxnSpPr/>
          <p:nvPr userDrawn="1"/>
        </p:nvCxnSpPr>
        <p:spPr>
          <a:xfrm>
            <a:off x="5636525" y="3352775"/>
            <a:ext cx="0" cy="2925195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6898124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ésentation candid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Espace réservé du texte 2">
            <a:extLst>
              <a:ext uri="{FF2B5EF4-FFF2-40B4-BE49-F238E27FC236}">
                <a16:creationId xmlns:a16="http://schemas.microsoft.com/office/drawing/2014/main" id="{49F0CBE3-C604-1280-2956-E3A184ED16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04936" y="4368241"/>
            <a:ext cx="5241759" cy="1692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>
              <a:spcBef>
                <a:spcPts val="300"/>
              </a:spcBef>
              <a:defRPr sz="1600"/>
            </a:lvl1pPr>
            <a:lvl2pPr>
              <a:spcBef>
                <a:spcPts val="300"/>
              </a:spcBef>
              <a:defRPr sz="1400"/>
            </a:lvl2pPr>
            <a:lvl3pPr>
              <a:spcBef>
                <a:spcPts val="300"/>
              </a:spcBef>
              <a:defRPr sz="1200"/>
            </a:lvl3pPr>
            <a:lvl4pPr>
              <a:spcBef>
                <a:spcPts val="300"/>
              </a:spcBef>
              <a:defRPr sz="1100"/>
            </a:lvl4pPr>
            <a:lvl5pPr>
              <a:spcBef>
                <a:spcPts val="300"/>
              </a:spcBef>
              <a:defRPr sz="1100"/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11" name="Espace réservé pour une image  10">
            <a:extLst>
              <a:ext uri="{FF2B5EF4-FFF2-40B4-BE49-F238E27FC236}">
                <a16:creationId xmlns:a16="http://schemas.microsoft.com/office/drawing/2014/main" id="{8789C03F-FE2C-CC0F-5DE9-A284F9388EE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365125"/>
            <a:ext cx="3111276" cy="5445681"/>
          </a:xfrm>
          <a:custGeom>
            <a:avLst/>
            <a:gdLst>
              <a:gd name="csX0" fmla="*/ 0 w 3104147"/>
              <a:gd name="csY0" fmla="*/ 0 h 5715000"/>
              <a:gd name="csX1" fmla="*/ 2586779 w 3104147"/>
              <a:gd name="csY1" fmla="*/ 0 h 5715000"/>
              <a:gd name="csX2" fmla="*/ 3104147 w 3104147"/>
              <a:gd name="csY2" fmla="*/ 517368 h 5715000"/>
              <a:gd name="csX3" fmla="*/ 3104147 w 3104147"/>
              <a:gd name="csY3" fmla="*/ 5715000 h 5715000"/>
              <a:gd name="csX4" fmla="*/ 0 w 3104147"/>
              <a:gd name="csY4" fmla="*/ 5715000 h 5715000"/>
              <a:gd name="csX5" fmla="*/ 0 w 3104147"/>
              <a:gd name="csY5" fmla="*/ 0 h 5715000"/>
              <a:gd name="csX0" fmla="*/ 0 w 3104147"/>
              <a:gd name="csY0" fmla="*/ 0 h 5716157"/>
              <a:gd name="csX1" fmla="*/ 2586779 w 3104147"/>
              <a:gd name="csY1" fmla="*/ 0 h 5716157"/>
              <a:gd name="csX2" fmla="*/ 3104147 w 3104147"/>
              <a:gd name="csY2" fmla="*/ 517368 h 5716157"/>
              <a:gd name="csX3" fmla="*/ 3104147 w 3104147"/>
              <a:gd name="csY3" fmla="*/ 5715000 h 5716157"/>
              <a:gd name="csX4" fmla="*/ 2526633 w 3104147"/>
              <a:gd name="csY4" fmla="*/ 5715000 h 5716157"/>
              <a:gd name="csX5" fmla="*/ 0 w 3104147"/>
              <a:gd name="csY5" fmla="*/ 5715000 h 5716157"/>
              <a:gd name="csX6" fmla="*/ 0 w 3104147"/>
              <a:gd name="csY6" fmla="*/ 0 h 5716157"/>
              <a:gd name="csX0" fmla="*/ 0 w 3104147"/>
              <a:gd name="csY0" fmla="*/ 0 h 5715022"/>
              <a:gd name="csX1" fmla="*/ 2586779 w 3104147"/>
              <a:gd name="csY1" fmla="*/ 0 h 5715022"/>
              <a:gd name="csX2" fmla="*/ 3104147 w 3104147"/>
              <a:gd name="csY2" fmla="*/ 517368 h 5715022"/>
              <a:gd name="csX3" fmla="*/ 3104147 w 3104147"/>
              <a:gd name="csY3" fmla="*/ 5197643 h 5715022"/>
              <a:gd name="csX4" fmla="*/ 2526633 w 3104147"/>
              <a:gd name="csY4" fmla="*/ 5715000 h 5715022"/>
              <a:gd name="csX5" fmla="*/ 0 w 3104147"/>
              <a:gd name="csY5" fmla="*/ 5715000 h 5715022"/>
              <a:gd name="csX6" fmla="*/ 0 w 3104147"/>
              <a:gd name="csY6" fmla="*/ 0 h 5715022"/>
              <a:gd name="csX0" fmla="*/ 0 w 3104147"/>
              <a:gd name="csY0" fmla="*/ 0 h 5715022"/>
              <a:gd name="csX1" fmla="*/ 2586779 w 3104147"/>
              <a:gd name="csY1" fmla="*/ 0 h 5715022"/>
              <a:gd name="csX2" fmla="*/ 3104147 w 3104147"/>
              <a:gd name="csY2" fmla="*/ 517368 h 5715022"/>
              <a:gd name="csX3" fmla="*/ 3104147 w 3104147"/>
              <a:gd name="csY3" fmla="*/ 5197643 h 5715022"/>
              <a:gd name="csX4" fmla="*/ 2430380 w 3104147"/>
              <a:gd name="csY4" fmla="*/ 5715000 h 5715022"/>
              <a:gd name="csX5" fmla="*/ 0 w 3104147"/>
              <a:gd name="csY5" fmla="*/ 5715000 h 5715022"/>
              <a:gd name="csX6" fmla="*/ 0 w 3104147"/>
              <a:gd name="csY6" fmla="*/ 0 h 5715022"/>
              <a:gd name="csX0" fmla="*/ 0 w 3104147"/>
              <a:gd name="csY0" fmla="*/ 0 h 5718564"/>
              <a:gd name="csX1" fmla="*/ 2586779 w 3104147"/>
              <a:gd name="csY1" fmla="*/ 0 h 5718564"/>
              <a:gd name="csX2" fmla="*/ 3104147 w 3104147"/>
              <a:gd name="csY2" fmla="*/ 517368 h 5718564"/>
              <a:gd name="csX3" fmla="*/ 3104147 w 3104147"/>
              <a:gd name="csY3" fmla="*/ 5197643 h 5718564"/>
              <a:gd name="csX4" fmla="*/ 2430380 w 3104147"/>
              <a:gd name="csY4" fmla="*/ 5715000 h 5718564"/>
              <a:gd name="csX5" fmla="*/ 0 w 3104147"/>
              <a:gd name="csY5" fmla="*/ 5715000 h 5718564"/>
              <a:gd name="csX6" fmla="*/ 0 w 3104147"/>
              <a:gd name="csY6" fmla="*/ 0 h 5718564"/>
              <a:gd name="csX0" fmla="*/ 0 w 3104451"/>
              <a:gd name="csY0" fmla="*/ 0 h 5718564"/>
              <a:gd name="csX1" fmla="*/ 2586779 w 3104451"/>
              <a:gd name="csY1" fmla="*/ 0 h 5718564"/>
              <a:gd name="csX2" fmla="*/ 3104147 w 3104451"/>
              <a:gd name="csY2" fmla="*/ 517368 h 5718564"/>
              <a:gd name="csX3" fmla="*/ 3104147 w 3104451"/>
              <a:gd name="csY3" fmla="*/ 5197643 h 5718564"/>
              <a:gd name="csX4" fmla="*/ 2430380 w 3104451"/>
              <a:gd name="csY4" fmla="*/ 5715000 h 5718564"/>
              <a:gd name="csX5" fmla="*/ 0 w 3104451"/>
              <a:gd name="csY5" fmla="*/ 5715000 h 5718564"/>
              <a:gd name="csX6" fmla="*/ 0 w 3104451"/>
              <a:gd name="csY6" fmla="*/ 0 h 5718564"/>
              <a:gd name="csX0" fmla="*/ 0 w 3105929"/>
              <a:gd name="csY0" fmla="*/ 0 h 5718564"/>
              <a:gd name="csX1" fmla="*/ 2586779 w 3105929"/>
              <a:gd name="csY1" fmla="*/ 0 h 5718564"/>
              <a:gd name="csX2" fmla="*/ 3104147 w 3105929"/>
              <a:gd name="csY2" fmla="*/ 517368 h 5718564"/>
              <a:gd name="csX3" fmla="*/ 3104147 w 3105929"/>
              <a:gd name="csY3" fmla="*/ 5197643 h 5718564"/>
              <a:gd name="csX4" fmla="*/ 2430380 w 3105929"/>
              <a:gd name="csY4" fmla="*/ 5715000 h 5718564"/>
              <a:gd name="csX5" fmla="*/ 0 w 3105929"/>
              <a:gd name="csY5" fmla="*/ 5715000 h 5718564"/>
              <a:gd name="csX6" fmla="*/ 0 w 3105929"/>
              <a:gd name="csY6" fmla="*/ 0 h 5718564"/>
              <a:gd name="csX0" fmla="*/ 0 w 3105929"/>
              <a:gd name="csY0" fmla="*/ 0 h 5753322"/>
              <a:gd name="csX1" fmla="*/ 2586779 w 3105929"/>
              <a:gd name="csY1" fmla="*/ 0 h 5753322"/>
              <a:gd name="csX2" fmla="*/ 3104147 w 3105929"/>
              <a:gd name="csY2" fmla="*/ 517368 h 5753322"/>
              <a:gd name="csX3" fmla="*/ 3104147 w 3105929"/>
              <a:gd name="csY3" fmla="*/ 5197643 h 5753322"/>
              <a:gd name="csX4" fmla="*/ 2430380 w 3105929"/>
              <a:gd name="csY4" fmla="*/ 5715000 h 5753322"/>
              <a:gd name="csX5" fmla="*/ 0 w 3105929"/>
              <a:gd name="csY5" fmla="*/ 5715000 h 5753322"/>
              <a:gd name="csX6" fmla="*/ 0 w 3105929"/>
              <a:gd name="csY6" fmla="*/ 0 h 5753322"/>
              <a:gd name="csX0" fmla="*/ 0 w 3105929"/>
              <a:gd name="csY0" fmla="*/ 0 h 5721238"/>
              <a:gd name="csX1" fmla="*/ 2586779 w 3105929"/>
              <a:gd name="csY1" fmla="*/ 0 h 5721238"/>
              <a:gd name="csX2" fmla="*/ 3104147 w 3105929"/>
              <a:gd name="csY2" fmla="*/ 517368 h 5721238"/>
              <a:gd name="csX3" fmla="*/ 3104147 w 3105929"/>
              <a:gd name="csY3" fmla="*/ 5197643 h 5721238"/>
              <a:gd name="csX4" fmla="*/ 2430380 w 3105929"/>
              <a:gd name="csY4" fmla="*/ 5715000 h 5721238"/>
              <a:gd name="csX5" fmla="*/ 0 w 3105929"/>
              <a:gd name="csY5" fmla="*/ 5715000 h 5721238"/>
              <a:gd name="csX6" fmla="*/ 0 w 3105929"/>
              <a:gd name="csY6" fmla="*/ 0 h 5721238"/>
              <a:gd name="csX0" fmla="*/ 0 w 3105929"/>
              <a:gd name="csY0" fmla="*/ 0 h 5769364"/>
              <a:gd name="csX1" fmla="*/ 2586779 w 3105929"/>
              <a:gd name="csY1" fmla="*/ 0 h 5769364"/>
              <a:gd name="csX2" fmla="*/ 3104147 w 3105929"/>
              <a:gd name="csY2" fmla="*/ 517368 h 5769364"/>
              <a:gd name="csX3" fmla="*/ 3104147 w 3105929"/>
              <a:gd name="csY3" fmla="*/ 4981074 h 5769364"/>
              <a:gd name="csX4" fmla="*/ 2430380 w 3105929"/>
              <a:gd name="csY4" fmla="*/ 5715000 h 5769364"/>
              <a:gd name="csX5" fmla="*/ 0 w 3105929"/>
              <a:gd name="csY5" fmla="*/ 5715000 h 5769364"/>
              <a:gd name="csX6" fmla="*/ 0 w 3105929"/>
              <a:gd name="csY6" fmla="*/ 0 h 5769364"/>
              <a:gd name="csX0" fmla="*/ 0 w 3111276"/>
              <a:gd name="csY0" fmla="*/ 0 h 5769364"/>
              <a:gd name="csX1" fmla="*/ 2586779 w 3111276"/>
              <a:gd name="csY1" fmla="*/ 0 h 5769364"/>
              <a:gd name="csX2" fmla="*/ 3104147 w 3111276"/>
              <a:gd name="csY2" fmla="*/ 517368 h 5769364"/>
              <a:gd name="csX3" fmla="*/ 3104147 w 3111276"/>
              <a:gd name="csY3" fmla="*/ 4981074 h 5769364"/>
              <a:gd name="csX4" fmla="*/ 2430380 w 3111276"/>
              <a:gd name="csY4" fmla="*/ 5715000 h 5769364"/>
              <a:gd name="csX5" fmla="*/ 0 w 3111276"/>
              <a:gd name="csY5" fmla="*/ 5715000 h 5769364"/>
              <a:gd name="csX6" fmla="*/ 0 w 3111276"/>
              <a:gd name="csY6" fmla="*/ 0 h 5769364"/>
              <a:gd name="csX0" fmla="*/ 0 w 3111276"/>
              <a:gd name="csY0" fmla="*/ 0 h 5721238"/>
              <a:gd name="csX1" fmla="*/ 2586779 w 3111276"/>
              <a:gd name="csY1" fmla="*/ 0 h 5721238"/>
              <a:gd name="csX2" fmla="*/ 3104147 w 3111276"/>
              <a:gd name="csY2" fmla="*/ 517368 h 5721238"/>
              <a:gd name="csX3" fmla="*/ 3104147 w 3111276"/>
              <a:gd name="csY3" fmla="*/ 4981074 h 5721238"/>
              <a:gd name="csX4" fmla="*/ 2430380 w 3111276"/>
              <a:gd name="csY4" fmla="*/ 5715000 h 5721238"/>
              <a:gd name="csX5" fmla="*/ 0 w 3111276"/>
              <a:gd name="csY5" fmla="*/ 5715000 h 5721238"/>
              <a:gd name="csX6" fmla="*/ 0 w 3111276"/>
              <a:gd name="csY6" fmla="*/ 0 h 5721238"/>
              <a:gd name="csX0" fmla="*/ 0 w 3111276"/>
              <a:gd name="csY0" fmla="*/ 0 h 5726585"/>
              <a:gd name="csX1" fmla="*/ 2586779 w 3111276"/>
              <a:gd name="csY1" fmla="*/ 0 h 5726585"/>
              <a:gd name="csX2" fmla="*/ 3104147 w 3111276"/>
              <a:gd name="csY2" fmla="*/ 517368 h 5726585"/>
              <a:gd name="csX3" fmla="*/ 3104147 w 3111276"/>
              <a:gd name="csY3" fmla="*/ 4981074 h 5726585"/>
              <a:gd name="csX4" fmla="*/ 2430380 w 3111276"/>
              <a:gd name="csY4" fmla="*/ 5715000 h 5726585"/>
              <a:gd name="csX5" fmla="*/ 0 w 3111276"/>
              <a:gd name="csY5" fmla="*/ 5715000 h 5726585"/>
              <a:gd name="csX6" fmla="*/ 0 w 3111276"/>
              <a:gd name="csY6" fmla="*/ 0 h 5726585"/>
              <a:gd name="csX0" fmla="*/ 0 w 3111276"/>
              <a:gd name="csY0" fmla="*/ 0 h 5726585"/>
              <a:gd name="csX1" fmla="*/ 2586779 w 3111276"/>
              <a:gd name="csY1" fmla="*/ 0 h 5726585"/>
              <a:gd name="csX2" fmla="*/ 3104147 w 3111276"/>
              <a:gd name="csY2" fmla="*/ 517368 h 5726585"/>
              <a:gd name="csX3" fmla="*/ 3104147 w 3111276"/>
              <a:gd name="csY3" fmla="*/ 4981074 h 5726585"/>
              <a:gd name="csX4" fmla="*/ 2430380 w 3111276"/>
              <a:gd name="csY4" fmla="*/ 5715000 h 5726585"/>
              <a:gd name="csX5" fmla="*/ 0 w 3111276"/>
              <a:gd name="csY5" fmla="*/ 5715000 h 5726585"/>
              <a:gd name="csX6" fmla="*/ 0 w 3111276"/>
              <a:gd name="csY6" fmla="*/ 0 h 5726585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</a:cxnLst>
            <a:rect l="l" t="t" r="r" b="b"/>
            <a:pathLst>
              <a:path w="3111276" h="5726585">
                <a:moveTo>
                  <a:pt x="0" y="0"/>
                </a:moveTo>
                <a:lnTo>
                  <a:pt x="2586779" y="0"/>
                </a:lnTo>
                <a:cubicBezTo>
                  <a:pt x="2872513" y="0"/>
                  <a:pt x="3104147" y="231634"/>
                  <a:pt x="3104147" y="517368"/>
                </a:cubicBezTo>
                <a:cubicBezTo>
                  <a:pt x="3104147" y="2077460"/>
                  <a:pt x="3120189" y="4395538"/>
                  <a:pt x="3104147" y="4981074"/>
                </a:cubicBezTo>
                <a:cubicBezTo>
                  <a:pt x="3088105" y="5566610"/>
                  <a:pt x="2971802" y="5688932"/>
                  <a:pt x="2430380" y="5715000"/>
                </a:cubicBezTo>
                <a:cubicBezTo>
                  <a:pt x="1888958" y="5741068"/>
                  <a:pt x="810127" y="5715000"/>
                  <a:pt x="0" y="5715000"/>
                </a:cubicBezTo>
                <a:lnTo>
                  <a:pt x="0" y="0"/>
                </a:lnTo>
                <a:close/>
              </a:path>
            </a:pathLst>
          </a:custGeom>
        </p:spPr>
        <p:txBody>
          <a:bodyPr/>
          <a:lstStyle/>
          <a:p>
            <a:endParaRPr lang="fr-FR"/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A2321378-CE60-6C11-F164-790A1E74D1A4}"/>
              </a:ext>
            </a:extLst>
          </p:cNvPr>
          <p:cNvPicPr/>
          <p:nvPr userDrawn="1"/>
        </p:nvPicPr>
        <p:blipFill>
          <a:blip r:embed="rId2"/>
          <a:srcRect l="9836" t="66918" r="51109" b="17234"/>
          <a:stretch>
            <a:fillRect/>
          </a:stretch>
        </p:blipFill>
        <p:spPr>
          <a:xfrm rot="10800000" flipH="1">
            <a:off x="0" y="-7378"/>
            <a:ext cx="4626591" cy="1054572"/>
          </a:xfrm>
          <a:prstGeom prst="rect">
            <a:avLst/>
          </a:prstGeom>
        </p:spPr>
      </p:pic>
      <p:sp>
        <p:nvSpPr>
          <p:cNvPr id="14" name="Titre 13">
            <a:extLst>
              <a:ext uri="{FF2B5EF4-FFF2-40B4-BE49-F238E27FC236}">
                <a16:creationId xmlns:a16="http://schemas.microsoft.com/office/drawing/2014/main" id="{8195EDA6-DE5E-D306-5C45-72749B57B90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404936" y="257619"/>
            <a:ext cx="8306650" cy="1325563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defRPr sz="4000">
                <a:gradFill flip="none" rotWithShape="1">
                  <a:gsLst>
                    <a:gs pos="0">
                      <a:srgbClr val="8015EE"/>
                    </a:gs>
                    <a:gs pos="100000">
                      <a:srgbClr val="373CF5"/>
                    </a:gs>
                  </a:gsLst>
                  <a:path path="circle">
                    <a:fillToRect r="100000" b="100000"/>
                  </a:path>
                  <a:tileRect l="-100000" t="-100000"/>
                </a:gradFill>
              </a:defRPr>
            </a:lvl1pPr>
          </a:lstStyle>
          <a:p>
            <a:r>
              <a:rPr lang="fr-FR" dirty="0"/>
              <a:t>[Nom candidat]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0140C611-18D4-1380-08B3-4314CC6F69D0}"/>
              </a:ext>
            </a:extLst>
          </p:cNvPr>
          <p:cNvSpPr>
            <a:spLocks noGrp="1"/>
          </p:cNvSpPr>
          <p:nvPr>
            <p:ph idx="11"/>
          </p:nvPr>
        </p:nvSpPr>
        <p:spPr>
          <a:xfrm>
            <a:off x="3404936" y="2104884"/>
            <a:ext cx="5241759" cy="1692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>
              <a:spcBef>
                <a:spcPts val="300"/>
              </a:spcBef>
              <a:defRPr sz="1600"/>
            </a:lvl1pPr>
            <a:lvl2pPr>
              <a:spcBef>
                <a:spcPts val="300"/>
              </a:spcBef>
              <a:defRPr sz="1400"/>
            </a:lvl2pPr>
            <a:lvl3pPr>
              <a:spcBef>
                <a:spcPts val="300"/>
              </a:spcBef>
              <a:defRPr sz="1200"/>
            </a:lvl3pPr>
            <a:lvl4pPr>
              <a:spcBef>
                <a:spcPts val="300"/>
              </a:spcBef>
              <a:defRPr sz="1100"/>
            </a:lvl4pPr>
            <a:lvl5pPr>
              <a:spcBef>
                <a:spcPts val="300"/>
              </a:spcBef>
              <a:defRPr sz="1100"/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u texte 2">
            <a:extLst>
              <a:ext uri="{FF2B5EF4-FFF2-40B4-BE49-F238E27FC236}">
                <a16:creationId xmlns:a16="http://schemas.microsoft.com/office/drawing/2014/main" id="{77A3B75E-676C-8370-0733-352D028A5501}"/>
              </a:ext>
            </a:extLst>
          </p:cNvPr>
          <p:cNvSpPr>
            <a:spLocks noGrp="1"/>
          </p:cNvSpPr>
          <p:nvPr>
            <p:ph idx="12"/>
          </p:nvPr>
        </p:nvSpPr>
        <p:spPr>
          <a:xfrm>
            <a:off x="9090707" y="2104885"/>
            <a:ext cx="2620880" cy="38836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>
              <a:spcBef>
                <a:spcPts val="300"/>
              </a:spcBef>
              <a:defRPr sz="1600"/>
            </a:lvl1pPr>
            <a:lvl2pPr>
              <a:spcBef>
                <a:spcPts val="300"/>
              </a:spcBef>
              <a:defRPr sz="1400"/>
            </a:lvl2pPr>
            <a:lvl3pPr>
              <a:spcBef>
                <a:spcPts val="300"/>
              </a:spcBef>
              <a:defRPr sz="1200"/>
            </a:lvl3pPr>
            <a:lvl4pPr>
              <a:spcBef>
                <a:spcPts val="300"/>
              </a:spcBef>
              <a:defRPr sz="1100"/>
            </a:lvl4pPr>
            <a:lvl5pPr>
              <a:spcBef>
                <a:spcPts val="300"/>
              </a:spcBef>
              <a:defRPr sz="1100"/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D302E16-D6F6-254E-4340-10FCA8A61566}"/>
              </a:ext>
            </a:extLst>
          </p:cNvPr>
          <p:cNvSpPr txBox="1"/>
          <p:nvPr userDrawn="1"/>
        </p:nvSpPr>
        <p:spPr>
          <a:xfrm>
            <a:off x="3404936" y="1647350"/>
            <a:ext cx="5241758" cy="442674"/>
          </a:xfrm>
          <a:prstGeom prst="roundRect">
            <a:avLst/>
          </a:prstGeom>
          <a:gradFill>
            <a:gsLst>
              <a:gs pos="0">
                <a:schemeClr val="accent2"/>
              </a:gs>
              <a:gs pos="100000">
                <a:schemeClr val="bg2"/>
              </a:gs>
            </a:gsLst>
            <a:lin ang="8400000" scaled="0"/>
          </a:gradFill>
        </p:spPr>
        <p:txBody>
          <a:bodyPr wrap="square" rtlCol="0">
            <a:spAutoFit/>
          </a:bodyPr>
          <a:lstStyle/>
          <a:p>
            <a:r>
              <a:rPr lang="fr-FR" sz="2000" spc="20" baseline="0" dirty="0">
                <a:solidFill>
                  <a:schemeClr val="bg1"/>
                </a:solidFill>
                <a:latin typeface="+mj-lt"/>
              </a:rPr>
              <a:t>Activité(s)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37231930-EE26-879F-5A7B-1DAD2F1CAB82}"/>
              </a:ext>
            </a:extLst>
          </p:cNvPr>
          <p:cNvSpPr txBox="1"/>
          <p:nvPr userDrawn="1"/>
        </p:nvSpPr>
        <p:spPr>
          <a:xfrm>
            <a:off x="3404936" y="3925567"/>
            <a:ext cx="5241758" cy="442674"/>
          </a:xfrm>
          <a:prstGeom prst="roundRect">
            <a:avLst/>
          </a:prstGeom>
          <a:gradFill>
            <a:gsLst>
              <a:gs pos="0">
                <a:schemeClr val="accent2"/>
              </a:gs>
              <a:gs pos="100000">
                <a:schemeClr val="bg2"/>
              </a:gs>
            </a:gsLst>
            <a:lin ang="8400000" scaled="0"/>
          </a:gradFill>
        </p:spPr>
        <p:txBody>
          <a:bodyPr wrap="square" rtlCol="0">
            <a:spAutoFit/>
          </a:bodyPr>
          <a:lstStyle/>
          <a:p>
            <a:r>
              <a:rPr lang="fr-FR" sz="2000" spc="20" baseline="0" dirty="0">
                <a:solidFill>
                  <a:schemeClr val="bg1"/>
                </a:solidFill>
                <a:latin typeface="+mj-lt"/>
              </a:rPr>
              <a:t>Points clés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B0B29068-5761-F56D-DCA5-A67988C01A15}"/>
              </a:ext>
            </a:extLst>
          </p:cNvPr>
          <p:cNvSpPr txBox="1"/>
          <p:nvPr userDrawn="1"/>
        </p:nvSpPr>
        <p:spPr>
          <a:xfrm>
            <a:off x="9080726" y="1647350"/>
            <a:ext cx="2630860" cy="442674"/>
          </a:xfrm>
          <a:prstGeom prst="roundRect">
            <a:avLst/>
          </a:prstGeom>
          <a:gradFill>
            <a:gsLst>
              <a:gs pos="0">
                <a:schemeClr val="accent2"/>
              </a:gs>
              <a:gs pos="100000">
                <a:schemeClr val="bg2"/>
              </a:gs>
            </a:gsLst>
            <a:lin ang="8400000" scaled="0"/>
          </a:gradFill>
        </p:spPr>
        <p:txBody>
          <a:bodyPr wrap="square" rtlCol="0">
            <a:spAutoFit/>
          </a:bodyPr>
          <a:lstStyle/>
          <a:p>
            <a:r>
              <a:rPr lang="fr-FR" sz="2000" spc="20" baseline="0" dirty="0">
                <a:solidFill>
                  <a:schemeClr val="bg1"/>
                </a:solidFill>
                <a:latin typeface="+mj-lt"/>
              </a:rPr>
              <a:t>Lieu</a:t>
            </a:r>
          </a:p>
        </p:txBody>
      </p:sp>
    </p:spTree>
    <p:extLst>
      <p:ext uri="{BB962C8B-B14F-4D97-AF65-F5344CB8AC3E}">
        <p14:creationId xmlns:p14="http://schemas.microsoft.com/office/powerpoint/2010/main" val="42078544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gauch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Une image contenant violet, violette, Caractère coloré, Graphique&#10;&#10;Description générée automatiquement">
            <a:extLst>
              <a:ext uri="{FF2B5EF4-FFF2-40B4-BE49-F238E27FC236}">
                <a16:creationId xmlns:a16="http://schemas.microsoft.com/office/drawing/2014/main" id="{678283ED-CCEE-CFB6-6B32-9AF23DF14304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 flipH="1"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itre 2">
            <a:extLst>
              <a:ext uri="{FF2B5EF4-FFF2-40B4-BE49-F238E27FC236}">
                <a16:creationId xmlns:a16="http://schemas.microsoft.com/office/drawing/2014/main" id="{DAA11915-CBCF-2EFF-169F-C4FE26383E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5518090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pic>
        <p:nvPicPr>
          <p:cNvPr id="4" name="Graphique 3">
            <a:extLst>
              <a:ext uri="{FF2B5EF4-FFF2-40B4-BE49-F238E27FC236}">
                <a16:creationId xmlns:a16="http://schemas.microsoft.com/office/drawing/2014/main" id="{9200AE3D-31F6-1C56-DC81-273A372CE8D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9709514" y="5120876"/>
            <a:ext cx="2111514" cy="1371998"/>
          </a:xfrm>
          <a:prstGeom prst="rect">
            <a:avLst/>
          </a:prstGeom>
        </p:spPr>
      </p:pic>
      <p:pic>
        <p:nvPicPr>
          <p:cNvPr id="2" name="Image 1" descr="Une image contenant texte, capture d’écran, Police, logo&#10;&#10;Le contenu généré par l’IA peut être incorrect.">
            <a:extLst>
              <a:ext uri="{FF2B5EF4-FFF2-40B4-BE49-F238E27FC236}">
                <a16:creationId xmlns:a16="http://schemas.microsoft.com/office/drawing/2014/main" id="{8349C3DE-A492-1245-1ED4-EE81AC7E5811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6994569" y="5877412"/>
            <a:ext cx="2463932" cy="701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2294010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ésentation dossi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Espace réservé du texte 2">
            <a:extLst>
              <a:ext uri="{FF2B5EF4-FFF2-40B4-BE49-F238E27FC236}">
                <a16:creationId xmlns:a16="http://schemas.microsoft.com/office/drawing/2014/main" id="{D68E5558-FD9F-5959-52F8-A24D8803FB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89863" y="4436481"/>
            <a:ext cx="7521724" cy="1692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>
              <a:spcBef>
                <a:spcPts val="300"/>
              </a:spcBef>
              <a:defRPr sz="1600"/>
            </a:lvl1pPr>
            <a:lvl2pPr>
              <a:spcBef>
                <a:spcPts val="300"/>
              </a:spcBef>
              <a:defRPr sz="1400"/>
            </a:lvl2pPr>
            <a:lvl3pPr>
              <a:spcBef>
                <a:spcPts val="300"/>
              </a:spcBef>
              <a:defRPr sz="1200"/>
            </a:lvl3pPr>
            <a:lvl4pPr>
              <a:spcBef>
                <a:spcPts val="300"/>
              </a:spcBef>
              <a:defRPr sz="1100"/>
            </a:lvl4pPr>
            <a:lvl5pPr>
              <a:spcBef>
                <a:spcPts val="300"/>
              </a:spcBef>
              <a:defRPr sz="1100"/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18" name="Titre 13">
            <a:extLst>
              <a:ext uri="{FF2B5EF4-FFF2-40B4-BE49-F238E27FC236}">
                <a16:creationId xmlns:a16="http://schemas.microsoft.com/office/drawing/2014/main" id="{33948A35-510C-5C11-FD9C-0259F6B832D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88152" y="257619"/>
            <a:ext cx="11123434" cy="1325563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defRPr sz="4000">
                <a:gradFill flip="none" rotWithShape="1">
                  <a:gsLst>
                    <a:gs pos="0">
                      <a:srgbClr val="8015EE"/>
                    </a:gs>
                    <a:gs pos="100000">
                      <a:srgbClr val="373CF5"/>
                    </a:gs>
                  </a:gsLst>
                  <a:path path="circle">
                    <a:fillToRect r="100000" b="100000"/>
                  </a:path>
                  <a:tileRect l="-100000" t="-100000"/>
                </a:gradFill>
              </a:defRPr>
            </a:lvl1pPr>
          </a:lstStyle>
          <a:p>
            <a:r>
              <a:rPr lang="fr-FR" dirty="0"/>
              <a:t>[Nom candidat]</a:t>
            </a:r>
          </a:p>
        </p:txBody>
      </p:sp>
      <p:sp>
        <p:nvSpPr>
          <p:cNvPr id="19" name="Espace réservé du texte 2">
            <a:extLst>
              <a:ext uri="{FF2B5EF4-FFF2-40B4-BE49-F238E27FC236}">
                <a16:creationId xmlns:a16="http://schemas.microsoft.com/office/drawing/2014/main" id="{36C4BEC2-E019-5AC9-0069-37064D3DC016}"/>
              </a:ext>
            </a:extLst>
          </p:cNvPr>
          <p:cNvSpPr>
            <a:spLocks noGrp="1"/>
          </p:cNvSpPr>
          <p:nvPr>
            <p:ph idx="11"/>
          </p:nvPr>
        </p:nvSpPr>
        <p:spPr>
          <a:xfrm>
            <a:off x="4189863" y="2102172"/>
            <a:ext cx="7521724" cy="18612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>
              <a:spcBef>
                <a:spcPts val="300"/>
              </a:spcBef>
              <a:defRPr sz="1600"/>
            </a:lvl1pPr>
            <a:lvl2pPr>
              <a:spcBef>
                <a:spcPts val="300"/>
              </a:spcBef>
              <a:defRPr sz="1400"/>
            </a:lvl2pPr>
            <a:lvl3pPr>
              <a:spcBef>
                <a:spcPts val="300"/>
              </a:spcBef>
              <a:defRPr sz="1200"/>
            </a:lvl3pPr>
            <a:lvl4pPr>
              <a:spcBef>
                <a:spcPts val="300"/>
              </a:spcBef>
              <a:defRPr sz="1100"/>
            </a:lvl4pPr>
            <a:lvl5pPr>
              <a:spcBef>
                <a:spcPts val="300"/>
              </a:spcBef>
              <a:defRPr sz="1100"/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20" name="Espace réservé du texte 2">
            <a:extLst>
              <a:ext uri="{FF2B5EF4-FFF2-40B4-BE49-F238E27FC236}">
                <a16:creationId xmlns:a16="http://schemas.microsoft.com/office/drawing/2014/main" id="{C9FBAC4F-F724-D4E4-40E6-F06D618A20D5}"/>
              </a:ext>
            </a:extLst>
          </p:cNvPr>
          <p:cNvSpPr>
            <a:spLocks noGrp="1"/>
          </p:cNvSpPr>
          <p:nvPr>
            <p:ph idx="12"/>
          </p:nvPr>
        </p:nvSpPr>
        <p:spPr>
          <a:xfrm>
            <a:off x="588151" y="2494711"/>
            <a:ext cx="3315109" cy="349378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>
              <a:spcBef>
                <a:spcPts val="300"/>
              </a:spcBef>
              <a:defRPr sz="1600"/>
            </a:lvl1pPr>
            <a:lvl2pPr>
              <a:spcBef>
                <a:spcPts val="300"/>
              </a:spcBef>
              <a:defRPr sz="1400"/>
            </a:lvl2pPr>
            <a:lvl3pPr>
              <a:spcBef>
                <a:spcPts val="300"/>
              </a:spcBef>
              <a:defRPr sz="1200"/>
            </a:lvl3pPr>
            <a:lvl4pPr>
              <a:spcBef>
                <a:spcPts val="300"/>
              </a:spcBef>
              <a:defRPr sz="1100"/>
            </a:lvl4pPr>
            <a:lvl5pPr>
              <a:spcBef>
                <a:spcPts val="300"/>
              </a:spcBef>
              <a:defRPr sz="1100"/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B58086DA-D416-4756-BF17-BB9D3B977546}"/>
              </a:ext>
            </a:extLst>
          </p:cNvPr>
          <p:cNvSpPr txBox="1"/>
          <p:nvPr userDrawn="1"/>
        </p:nvSpPr>
        <p:spPr>
          <a:xfrm>
            <a:off x="4189862" y="1647350"/>
            <a:ext cx="7521723" cy="442674"/>
          </a:xfrm>
          <a:prstGeom prst="roundRect">
            <a:avLst/>
          </a:prstGeom>
          <a:gradFill>
            <a:gsLst>
              <a:gs pos="0">
                <a:schemeClr val="accent2"/>
              </a:gs>
              <a:gs pos="100000">
                <a:schemeClr val="bg2"/>
              </a:gs>
            </a:gsLst>
            <a:lin ang="8400000" scaled="0"/>
          </a:gradFill>
        </p:spPr>
        <p:txBody>
          <a:bodyPr wrap="square" rtlCol="0">
            <a:spAutoFit/>
          </a:bodyPr>
          <a:lstStyle/>
          <a:p>
            <a:r>
              <a:rPr lang="fr-FR" sz="2000" spc="20" baseline="0" dirty="0">
                <a:solidFill>
                  <a:schemeClr val="bg1"/>
                </a:solidFill>
                <a:latin typeface="+mj-lt"/>
              </a:rPr>
              <a:t>Impact et présence sur le territoire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5F334E88-0084-A025-3A71-008F3F72E713}"/>
              </a:ext>
            </a:extLst>
          </p:cNvPr>
          <p:cNvSpPr txBox="1"/>
          <p:nvPr userDrawn="1"/>
        </p:nvSpPr>
        <p:spPr>
          <a:xfrm>
            <a:off x="4189862" y="3993807"/>
            <a:ext cx="7521723" cy="442674"/>
          </a:xfrm>
          <a:prstGeom prst="roundRect">
            <a:avLst/>
          </a:prstGeom>
          <a:gradFill>
            <a:gsLst>
              <a:gs pos="0">
                <a:schemeClr val="accent2"/>
              </a:gs>
              <a:gs pos="100000">
                <a:schemeClr val="bg2"/>
              </a:gs>
            </a:gsLst>
            <a:lin ang="8400000" scaled="0"/>
          </a:gradFill>
        </p:spPr>
        <p:txBody>
          <a:bodyPr wrap="square" rtlCol="0">
            <a:spAutoFit/>
          </a:bodyPr>
          <a:lstStyle/>
          <a:p>
            <a:r>
              <a:rPr lang="fr-FR" sz="2000" spc="20" baseline="0" dirty="0">
                <a:solidFill>
                  <a:schemeClr val="bg1"/>
                </a:solidFill>
                <a:latin typeface="+mj-lt"/>
              </a:rPr>
              <a:t>Caractère original ou remarquable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0BCDA9CC-A265-2CAD-4C1B-671361C8E392}"/>
              </a:ext>
            </a:extLst>
          </p:cNvPr>
          <p:cNvSpPr txBox="1"/>
          <p:nvPr userDrawn="1"/>
        </p:nvSpPr>
        <p:spPr>
          <a:xfrm>
            <a:off x="578171" y="1647350"/>
            <a:ext cx="3324296" cy="783193"/>
          </a:xfrm>
          <a:prstGeom prst="roundRect">
            <a:avLst/>
          </a:prstGeom>
          <a:gradFill>
            <a:gsLst>
              <a:gs pos="0">
                <a:schemeClr val="accent2"/>
              </a:gs>
              <a:gs pos="100000">
                <a:schemeClr val="bg2"/>
              </a:gs>
            </a:gsLst>
            <a:lin ang="8400000" scaled="0"/>
          </a:gradFill>
        </p:spPr>
        <p:txBody>
          <a:bodyPr wrap="square" rtlCol="0">
            <a:spAutoFit/>
          </a:bodyPr>
          <a:lstStyle/>
          <a:p>
            <a:r>
              <a:rPr lang="fr-FR" sz="2000" spc="20" baseline="0" dirty="0">
                <a:solidFill>
                  <a:schemeClr val="bg1"/>
                </a:solidFill>
                <a:latin typeface="+mj-lt"/>
              </a:rPr>
              <a:t>Présentation </a:t>
            </a:r>
          </a:p>
          <a:p>
            <a:r>
              <a:rPr lang="fr-FR" sz="2000" spc="20" baseline="0" dirty="0">
                <a:solidFill>
                  <a:schemeClr val="bg1"/>
                </a:solidFill>
                <a:latin typeface="+mj-lt"/>
              </a:rPr>
              <a:t>et contenu du dossier</a:t>
            </a:r>
          </a:p>
        </p:txBody>
      </p:sp>
    </p:spTree>
    <p:extLst>
      <p:ext uri="{BB962C8B-B14F-4D97-AF65-F5344CB8AC3E}">
        <p14:creationId xmlns:p14="http://schemas.microsoft.com/office/powerpoint/2010/main" val="183035149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li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re 13">
            <a:extLst>
              <a:ext uri="{FF2B5EF4-FFF2-40B4-BE49-F238E27FC236}">
                <a16:creationId xmlns:a16="http://schemas.microsoft.com/office/drawing/2014/main" id="{33948A35-510C-5C11-FD9C-0259F6B832D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88152" y="257619"/>
            <a:ext cx="11123434" cy="1325563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defRPr sz="4000">
                <a:gradFill flip="none" rotWithShape="1">
                  <a:gsLst>
                    <a:gs pos="0">
                      <a:srgbClr val="8015EE"/>
                    </a:gs>
                    <a:gs pos="100000">
                      <a:srgbClr val="373CF5"/>
                    </a:gs>
                  </a:gsLst>
                  <a:path path="circle">
                    <a:fillToRect r="100000" b="100000"/>
                  </a:path>
                  <a:tileRect l="-100000" t="-100000"/>
                </a:gradFill>
              </a:defRPr>
            </a:lvl1pPr>
          </a:lstStyle>
          <a:p>
            <a:r>
              <a:rPr lang="fr-FR" dirty="0"/>
              <a:t>[Nom candidat]</a:t>
            </a:r>
          </a:p>
        </p:txBody>
      </p:sp>
      <p:sp>
        <p:nvSpPr>
          <p:cNvPr id="20" name="Espace réservé du texte 2">
            <a:extLst>
              <a:ext uri="{FF2B5EF4-FFF2-40B4-BE49-F238E27FC236}">
                <a16:creationId xmlns:a16="http://schemas.microsoft.com/office/drawing/2014/main" id="{C9FBAC4F-F724-D4E4-40E6-F06D618A20D5}"/>
              </a:ext>
            </a:extLst>
          </p:cNvPr>
          <p:cNvSpPr>
            <a:spLocks noGrp="1"/>
          </p:cNvSpPr>
          <p:nvPr>
            <p:ph idx="12"/>
          </p:nvPr>
        </p:nvSpPr>
        <p:spPr>
          <a:xfrm>
            <a:off x="588151" y="1610478"/>
            <a:ext cx="11123434" cy="440531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>
              <a:spcBef>
                <a:spcPts val="300"/>
              </a:spcBef>
              <a:defRPr sz="2000"/>
            </a:lvl1pPr>
            <a:lvl2pPr>
              <a:spcBef>
                <a:spcPts val="300"/>
              </a:spcBef>
              <a:defRPr sz="1800"/>
            </a:lvl2pPr>
            <a:lvl3pPr>
              <a:spcBef>
                <a:spcPts val="300"/>
              </a:spcBef>
              <a:defRPr sz="1600"/>
            </a:lvl3pPr>
            <a:lvl4pPr>
              <a:spcBef>
                <a:spcPts val="300"/>
              </a:spcBef>
              <a:defRPr sz="1400"/>
            </a:lvl4pPr>
            <a:lvl5pPr>
              <a:spcBef>
                <a:spcPts val="300"/>
              </a:spcBef>
              <a:defRPr sz="1400"/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487274069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Une image contenant violet, violette, Caractère coloré, Graphique&#10;&#10;Description générée automatiquement">
            <a:extLst>
              <a:ext uri="{FF2B5EF4-FFF2-40B4-BE49-F238E27FC236}">
                <a16:creationId xmlns:a16="http://schemas.microsoft.com/office/drawing/2014/main" id="{678283ED-CCEE-CFB6-6B32-9AF23DF14304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Graphique 4">
            <a:extLst>
              <a:ext uri="{FF2B5EF4-FFF2-40B4-BE49-F238E27FC236}">
                <a16:creationId xmlns:a16="http://schemas.microsoft.com/office/drawing/2014/main" id="{2ED30C18-2049-D600-DAA3-10468088923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1463408" y="5114829"/>
            <a:ext cx="3510662" cy="999189"/>
          </a:xfrm>
          <a:prstGeom prst="rect">
            <a:avLst/>
          </a:prstGeom>
        </p:spPr>
      </p:pic>
      <p:pic>
        <p:nvPicPr>
          <p:cNvPr id="6" name="Image 3">
            <a:extLst>
              <a:ext uri="{FF2B5EF4-FFF2-40B4-BE49-F238E27FC236}">
                <a16:creationId xmlns:a16="http://schemas.microsoft.com/office/drawing/2014/main" id="{BA6A17AF-7CD1-CA83-E1CE-416DB9109344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 b="19524"/>
          <a:stretch>
            <a:fillRect/>
          </a:stretch>
        </p:blipFill>
        <p:spPr>
          <a:xfrm>
            <a:off x="1258692" y="3352775"/>
            <a:ext cx="3925627" cy="1597224"/>
          </a:xfrm>
          <a:prstGeom prst="rect">
            <a:avLst/>
          </a:prstGeom>
        </p:spPr>
      </p:pic>
      <p:sp>
        <p:nvSpPr>
          <p:cNvPr id="2" name="Titre 13">
            <a:extLst>
              <a:ext uri="{FF2B5EF4-FFF2-40B4-BE49-F238E27FC236}">
                <a16:creationId xmlns:a16="http://schemas.microsoft.com/office/drawing/2014/main" id="{0E09E562-82FB-C91D-0EBE-C2E288E0756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87104" y="513295"/>
            <a:ext cx="10672550" cy="2398868"/>
          </a:xfrm>
        </p:spPr>
        <p:txBody>
          <a:bodyPr/>
          <a:lstStyle>
            <a:lvl1pPr algn="ctr">
              <a:defRPr>
                <a:gradFill flip="none" rotWithShape="1">
                  <a:gsLst>
                    <a:gs pos="0">
                      <a:srgbClr val="DBDCFD"/>
                    </a:gs>
                    <a:gs pos="100000">
                      <a:schemeClr val="bg1"/>
                    </a:gs>
                  </a:gsLst>
                  <a:path path="circle">
                    <a:fillToRect l="100000" b="100000"/>
                  </a:path>
                  <a:tileRect t="-100000" r="-100000"/>
                </a:gradFill>
              </a:defRPr>
            </a:lvl1pPr>
          </a:lstStyle>
          <a:p>
            <a:r>
              <a:rPr lang="fr-FR" dirty="0"/>
              <a:t>[Nom candidat]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06D2B962-86F8-ABD9-B7DC-8878B322BA6E}"/>
              </a:ext>
            </a:extLst>
          </p:cNvPr>
          <p:cNvSpPr txBox="1"/>
          <p:nvPr userDrawn="1"/>
        </p:nvSpPr>
        <p:spPr>
          <a:xfrm>
            <a:off x="6012282" y="3289613"/>
            <a:ext cx="5547371" cy="3055092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4000" b="0" dirty="0">
                <a:solidFill>
                  <a:schemeClr val="bg1"/>
                </a:solidFill>
                <a:latin typeface="+mj-lt"/>
                <a:ea typeface="+mn-lt"/>
                <a:cs typeface="+mn-lt"/>
              </a:rPr>
              <a:t>Prix </a:t>
            </a:r>
            <a:br>
              <a:rPr lang="fr-FR" sz="4000" b="0" dirty="0">
                <a:solidFill>
                  <a:schemeClr val="bg1"/>
                </a:solidFill>
                <a:latin typeface="+mj-lt"/>
                <a:ea typeface="+mn-lt"/>
                <a:cs typeface="+mn-lt"/>
              </a:rPr>
            </a:br>
            <a:r>
              <a:rPr lang="fr-FR" sz="4000" b="0" dirty="0">
                <a:solidFill>
                  <a:schemeClr val="bg1"/>
                </a:solidFill>
                <a:latin typeface="+mj-lt"/>
                <a:ea typeface="+mn-lt"/>
                <a:cs typeface="+mn-lt"/>
              </a:rPr>
              <a:t>du développement durable</a:t>
            </a:r>
          </a:p>
        </p:txBody>
      </p:sp>
      <p:cxnSp>
        <p:nvCxnSpPr>
          <p:cNvPr id="9" name="Connecteur droit 8">
            <a:extLst>
              <a:ext uri="{FF2B5EF4-FFF2-40B4-BE49-F238E27FC236}">
                <a16:creationId xmlns:a16="http://schemas.microsoft.com/office/drawing/2014/main" id="{C67FE94D-EB6F-3684-309B-6F4BB9844782}"/>
              </a:ext>
            </a:extLst>
          </p:cNvPr>
          <p:cNvCxnSpPr/>
          <p:nvPr userDrawn="1"/>
        </p:nvCxnSpPr>
        <p:spPr>
          <a:xfrm>
            <a:off x="5636525" y="3352775"/>
            <a:ext cx="0" cy="2925195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0230288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ésentation candid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Espace réservé du texte 2">
            <a:extLst>
              <a:ext uri="{FF2B5EF4-FFF2-40B4-BE49-F238E27FC236}">
                <a16:creationId xmlns:a16="http://schemas.microsoft.com/office/drawing/2014/main" id="{49F0CBE3-C604-1280-2956-E3A184ED16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04936" y="4368241"/>
            <a:ext cx="5241759" cy="1692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>
              <a:spcBef>
                <a:spcPts val="300"/>
              </a:spcBef>
              <a:defRPr sz="1600"/>
            </a:lvl1pPr>
            <a:lvl2pPr>
              <a:spcBef>
                <a:spcPts val="300"/>
              </a:spcBef>
              <a:defRPr sz="1400"/>
            </a:lvl2pPr>
            <a:lvl3pPr>
              <a:spcBef>
                <a:spcPts val="300"/>
              </a:spcBef>
              <a:defRPr sz="1200"/>
            </a:lvl3pPr>
            <a:lvl4pPr>
              <a:spcBef>
                <a:spcPts val="300"/>
              </a:spcBef>
              <a:defRPr sz="1100"/>
            </a:lvl4pPr>
            <a:lvl5pPr>
              <a:spcBef>
                <a:spcPts val="300"/>
              </a:spcBef>
              <a:defRPr sz="1100"/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11" name="Espace réservé pour une image  10">
            <a:extLst>
              <a:ext uri="{FF2B5EF4-FFF2-40B4-BE49-F238E27FC236}">
                <a16:creationId xmlns:a16="http://schemas.microsoft.com/office/drawing/2014/main" id="{8789C03F-FE2C-CC0F-5DE9-A284F9388EE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365125"/>
            <a:ext cx="3111276" cy="5445681"/>
          </a:xfrm>
          <a:custGeom>
            <a:avLst/>
            <a:gdLst>
              <a:gd name="csX0" fmla="*/ 0 w 3104147"/>
              <a:gd name="csY0" fmla="*/ 0 h 5715000"/>
              <a:gd name="csX1" fmla="*/ 2586779 w 3104147"/>
              <a:gd name="csY1" fmla="*/ 0 h 5715000"/>
              <a:gd name="csX2" fmla="*/ 3104147 w 3104147"/>
              <a:gd name="csY2" fmla="*/ 517368 h 5715000"/>
              <a:gd name="csX3" fmla="*/ 3104147 w 3104147"/>
              <a:gd name="csY3" fmla="*/ 5715000 h 5715000"/>
              <a:gd name="csX4" fmla="*/ 0 w 3104147"/>
              <a:gd name="csY4" fmla="*/ 5715000 h 5715000"/>
              <a:gd name="csX5" fmla="*/ 0 w 3104147"/>
              <a:gd name="csY5" fmla="*/ 0 h 5715000"/>
              <a:gd name="csX0" fmla="*/ 0 w 3104147"/>
              <a:gd name="csY0" fmla="*/ 0 h 5716157"/>
              <a:gd name="csX1" fmla="*/ 2586779 w 3104147"/>
              <a:gd name="csY1" fmla="*/ 0 h 5716157"/>
              <a:gd name="csX2" fmla="*/ 3104147 w 3104147"/>
              <a:gd name="csY2" fmla="*/ 517368 h 5716157"/>
              <a:gd name="csX3" fmla="*/ 3104147 w 3104147"/>
              <a:gd name="csY3" fmla="*/ 5715000 h 5716157"/>
              <a:gd name="csX4" fmla="*/ 2526633 w 3104147"/>
              <a:gd name="csY4" fmla="*/ 5715000 h 5716157"/>
              <a:gd name="csX5" fmla="*/ 0 w 3104147"/>
              <a:gd name="csY5" fmla="*/ 5715000 h 5716157"/>
              <a:gd name="csX6" fmla="*/ 0 w 3104147"/>
              <a:gd name="csY6" fmla="*/ 0 h 5716157"/>
              <a:gd name="csX0" fmla="*/ 0 w 3104147"/>
              <a:gd name="csY0" fmla="*/ 0 h 5715022"/>
              <a:gd name="csX1" fmla="*/ 2586779 w 3104147"/>
              <a:gd name="csY1" fmla="*/ 0 h 5715022"/>
              <a:gd name="csX2" fmla="*/ 3104147 w 3104147"/>
              <a:gd name="csY2" fmla="*/ 517368 h 5715022"/>
              <a:gd name="csX3" fmla="*/ 3104147 w 3104147"/>
              <a:gd name="csY3" fmla="*/ 5197643 h 5715022"/>
              <a:gd name="csX4" fmla="*/ 2526633 w 3104147"/>
              <a:gd name="csY4" fmla="*/ 5715000 h 5715022"/>
              <a:gd name="csX5" fmla="*/ 0 w 3104147"/>
              <a:gd name="csY5" fmla="*/ 5715000 h 5715022"/>
              <a:gd name="csX6" fmla="*/ 0 w 3104147"/>
              <a:gd name="csY6" fmla="*/ 0 h 5715022"/>
              <a:gd name="csX0" fmla="*/ 0 w 3104147"/>
              <a:gd name="csY0" fmla="*/ 0 h 5715022"/>
              <a:gd name="csX1" fmla="*/ 2586779 w 3104147"/>
              <a:gd name="csY1" fmla="*/ 0 h 5715022"/>
              <a:gd name="csX2" fmla="*/ 3104147 w 3104147"/>
              <a:gd name="csY2" fmla="*/ 517368 h 5715022"/>
              <a:gd name="csX3" fmla="*/ 3104147 w 3104147"/>
              <a:gd name="csY3" fmla="*/ 5197643 h 5715022"/>
              <a:gd name="csX4" fmla="*/ 2430380 w 3104147"/>
              <a:gd name="csY4" fmla="*/ 5715000 h 5715022"/>
              <a:gd name="csX5" fmla="*/ 0 w 3104147"/>
              <a:gd name="csY5" fmla="*/ 5715000 h 5715022"/>
              <a:gd name="csX6" fmla="*/ 0 w 3104147"/>
              <a:gd name="csY6" fmla="*/ 0 h 5715022"/>
              <a:gd name="csX0" fmla="*/ 0 w 3104147"/>
              <a:gd name="csY0" fmla="*/ 0 h 5718564"/>
              <a:gd name="csX1" fmla="*/ 2586779 w 3104147"/>
              <a:gd name="csY1" fmla="*/ 0 h 5718564"/>
              <a:gd name="csX2" fmla="*/ 3104147 w 3104147"/>
              <a:gd name="csY2" fmla="*/ 517368 h 5718564"/>
              <a:gd name="csX3" fmla="*/ 3104147 w 3104147"/>
              <a:gd name="csY3" fmla="*/ 5197643 h 5718564"/>
              <a:gd name="csX4" fmla="*/ 2430380 w 3104147"/>
              <a:gd name="csY4" fmla="*/ 5715000 h 5718564"/>
              <a:gd name="csX5" fmla="*/ 0 w 3104147"/>
              <a:gd name="csY5" fmla="*/ 5715000 h 5718564"/>
              <a:gd name="csX6" fmla="*/ 0 w 3104147"/>
              <a:gd name="csY6" fmla="*/ 0 h 5718564"/>
              <a:gd name="csX0" fmla="*/ 0 w 3104451"/>
              <a:gd name="csY0" fmla="*/ 0 h 5718564"/>
              <a:gd name="csX1" fmla="*/ 2586779 w 3104451"/>
              <a:gd name="csY1" fmla="*/ 0 h 5718564"/>
              <a:gd name="csX2" fmla="*/ 3104147 w 3104451"/>
              <a:gd name="csY2" fmla="*/ 517368 h 5718564"/>
              <a:gd name="csX3" fmla="*/ 3104147 w 3104451"/>
              <a:gd name="csY3" fmla="*/ 5197643 h 5718564"/>
              <a:gd name="csX4" fmla="*/ 2430380 w 3104451"/>
              <a:gd name="csY4" fmla="*/ 5715000 h 5718564"/>
              <a:gd name="csX5" fmla="*/ 0 w 3104451"/>
              <a:gd name="csY5" fmla="*/ 5715000 h 5718564"/>
              <a:gd name="csX6" fmla="*/ 0 w 3104451"/>
              <a:gd name="csY6" fmla="*/ 0 h 5718564"/>
              <a:gd name="csX0" fmla="*/ 0 w 3105929"/>
              <a:gd name="csY0" fmla="*/ 0 h 5718564"/>
              <a:gd name="csX1" fmla="*/ 2586779 w 3105929"/>
              <a:gd name="csY1" fmla="*/ 0 h 5718564"/>
              <a:gd name="csX2" fmla="*/ 3104147 w 3105929"/>
              <a:gd name="csY2" fmla="*/ 517368 h 5718564"/>
              <a:gd name="csX3" fmla="*/ 3104147 w 3105929"/>
              <a:gd name="csY3" fmla="*/ 5197643 h 5718564"/>
              <a:gd name="csX4" fmla="*/ 2430380 w 3105929"/>
              <a:gd name="csY4" fmla="*/ 5715000 h 5718564"/>
              <a:gd name="csX5" fmla="*/ 0 w 3105929"/>
              <a:gd name="csY5" fmla="*/ 5715000 h 5718564"/>
              <a:gd name="csX6" fmla="*/ 0 w 3105929"/>
              <a:gd name="csY6" fmla="*/ 0 h 5718564"/>
              <a:gd name="csX0" fmla="*/ 0 w 3105929"/>
              <a:gd name="csY0" fmla="*/ 0 h 5753322"/>
              <a:gd name="csX1" fmla="*/ 2586779 w 3105929"/>
              <a:gd name="csY1" fmla="*/ 0 h 5753322"/>
              <a:gd name="csX2" fmla="*/ 3104147 w 3105929"/>
              <a:gd name="csY2" fmla="*/ 517368 h 5753322"/>
              <a:gd name="csX3" fmla="*/ 3104147 w 3105929"/>
              <a:gd name="csY3" fmla="*/ 5197643 h 5753322"/>
              <a:gd name="csX4" fmla="*/ 2430380 w 3105929"/>
              <a:gd name="csY4" fmla="*/ 5715000 h 5753322"/>
              <a:gd name="csX5" fmla="*/ 0 w 3105929"/>
              <a:gd name="csY5" fmla="*/ 5715000 h 5753322"/>
              <a:gd name="csX6" fmla="*/ 0 w 3105929"/>
              <a:gd name="csY6" fmla="*/ 0 h 5753322"/>
              <a:gd name="csX0" fmla="*/ 0 w 3105929"/>
              <a:gd name="csY0" fmla="*/ 0 h 5721238"/>
              <a:gd name="csX1" fmla="*/ 2586779 w 3105929"/>
              <a:gd name="csY1" fmla="*/ 0 h 5721238"/>
              <a:gd name="csX2" fmla="*/ 3104147 w 3105929"/>
              <a:gd name="csY2" fmla="*/ 517368 h 5721238"/>
              <a:gd name="csX3" fmla="*/ 3104147 w 3105929"/>
              <a:gd name="csY3" fmla="*/ 5197643 h 5721238"/>
              <a:gd name="csX4" fmla="*/ 2430380 w 3105929"/>
              <a:gd name="csY4" fmla="*/ 5715000 h 5721238"/>
              <a:gd name="csX5" fmla="*/ 0 w 3105929"/>
              <a:gd name="csY5" fmla="*/ 5715000 h 5721238"/>
              <a:gd name="csX6" fmla="*/ 0 w 3105929"/>
              <a:gd name="csY6" fmla="*/ 0 h 5721238"/>
              <a:gd name="csX0" fmla="*/ 0 w 3105929"/>
              <a:gd name="csY0" fmla="*/ 0 h 5769364"/>
              <a:gd name="csX1" fmla="*/ 2586779 w 3105929"/>
              <a:gd name="csY1" fmla="*/ 0 h 5769364"/>
              <a:gd name="csX2" fmla="*/ 3104147 w 3105929"/>
              <a:gd name="csY2" fmla="*/ 517368 h 5769364"/>
              <a:gd name="csX3" fmla="*/ 3104147 w 3105929"/>
              <a:gd name="csY3" fmla="*/ 4981074 h 5769364"/>
              <a:gd name="csX4" fmla="*/ 2430380 w 3105929"/>
              <a:gd name="csY4" fmla="*/ 5715000 h 5769364"/>
              <a:gd name="csX5" fmla="*/ 0 w 3105929"/>
              <a:gd name="csY5" fmla="*/ 5715000 h 5769364"/>
              <a:gd name="csX6" fmla="*/ 0 w 3105929"/>
              <a:gd name="csY6" fmla="*/ 0 h 5769364"/>
              <a:gd name="csX0" fmla="*/ 0 w 3111276"/>
              <a:gd name="csY0" fmla="*/ 0 h 5769364"/>
              <a:gd name="csX1" fmla="*/ 2586779 w 3111276"/>
              <a:gd name="csY1" fmla="*/ 0 h 5769364"/>
              <a:gd name="csX2" fmla="*/ 3104147 w 3111276"/>
              <a:gd name="csY2" fmla="*/ 517368 h 5769364"/>
              <a:gd name="csX3" fmla="*/ 3104147 w 3111276"/>
              <a:gd name="csY3" fmla="*/ 4981074 h 5769364"/>
              <a:gd name="csX4" fmla="*/ 2430380 w 3111276"/>
              <a:gd name="csY4" fmla="*/ 5715000 h 5769364"/>
              <a:gd name="csX5" fmla="*/ 0 w 3111276"/>
              <a:gd name="csY5" fmla="*/ 5715000 h 5769364"/>
              <a:gd name="csX6" fmla="*/ 0 w 3111276"/>
              <a:gd name="csY6" fmla="*/ 0 h 5769364"/>
              <a:gd name="csX0" fmla="*/ 0 w 3111276"/>
              <a:gd name="csY0" fmla="*/ 0 h 5721238"/>
              <a:gd name="csX1" fmla="*/ 2586779 w 3111276"/>
              <a:gd name="csY1" fmla="*/ 0 h 5721238"/>
              <a:gd name="csX2" fmla="*/ 3104147 w 3111276"/>
              <a:gd name="csY2" fmla="*/ 517368 h 5721238"/>
              <a:gd name="csX3" fmla="*/ 3104147 w 3111276"/>
              <a:gd name="csY3" fmla="*/ 4981074 h 5721238"/>
              <a:gd name="csX4" fmla="*/ 2430380 w 3111276"/>
              <a:gd name="csY4" fmla="*/ 5715000 h 5721238"/>
              <a:gd name="csX5" fmla="*/ 0 w 3111276"/>
              <a:gd name="csY5" fmla="*/ 5715000 h 5721238"/>
              <a:gd name="csX6" fmla="*/ 0 w 3111276"/>
              <a:gd name="csY6" fmla="*/ 0 h 5721238"/>
              <a:gd name="csX0" fmla="*/ 0 w 3111276"/>
              <a:gd name="csY0" fmla="*/ 0 h 5726585"/>
              <a:gd name="csX1" fmla="*/ 2586779 w 3111276"/>
              <a:gd name="csY1" fmla="*/ 0 h 5726585"/>
              <a:gd name="csX2" fmla="*/ 3104147 w 3111276"/>
              <a:gd name="csY2" fmla="*/ 517368 h 5726585"/>
              <a:gd name="csX3" fmla="*/ 3104147 w 3111276"/>
              <a:gd name="csY3" fmla="*/ 4981074 h 5726585"/>
              <a:gd name="csX4" fmla="*/ 2430380 w 3111276"/>
              <a:gd name="csY4" fmla="*/ 5715000 h 5726585"/>
              <a:gd name="csX5" fmla="*/ 0 w 3111276"/>
              <a:gd name="csY5" fmla="*/ 5715000 h 5726585"/>
              <a:gd name="csX6" fmla="*/ 0 w 3111276"/>
              <a:gd name="csY6" fmla="*/ 0 h 5726585"/>
              <a:gd name="csX0" fmla="*/ 0 w 3111276"/>
              <a:gd name="csY0" fmla="*/ 0 h 5726585"/>
              <a:gd name="csX1" fmla="*/ 2586779 w 3111276"/>
              <a:gd name="csY1" fmla="*/ 0 h 5726585"/>
              <a:gd name="csX2" fmla="*/ 3104147 w 3111276"/>
              <a:gd name="csY2" fmla="*/ 517368 h 5726585"/>
              <a:gd name="csX3" fmla="*/ 3104147 w 3111276"/>
              <a:gd name="csY3" fmla="*/ 4981074 h 5726585"/>
              <a:gd name="csX4" fmla="*/ 2430380 w 3111276"/>
              <a:gd name="csY4" fmla="*/ 5715000 h 5726585"/>
              <a:gd name="csX5" fmla="*/ 0 w 3111276"/>
              <a:gd name="csY5" fmla="*/ 5715000 h 5726585"/>
              <a:gd name="csX6" fmla="*/ 0 w 3111276"/>
              <a:gd name="csY6" fmla="*/ 0 h 5726585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</a:cxnLst>
            <a:rect l="l" t="t" r="r" b="b"/>
            <a:pathLst>
              <a:path w="3111276" h="5726585">
                <a:moveTo>
                  <a:pt x="0" y="0"/>
                </a:moveTo>
                <a:lnTo>
                  <a:pt x="2586779" y="0"/>
                </a:lnTo>
                <a:cubicBezTo>
                  <a:pt x="2872513" y="0"/>
                  <a:pt x="3104147" y="231634"/>
                  <a:pt x="3104147" y="517368"/>
                </a:cubicBezTo>
                <a:cubicBezTo>
                  <a:pt x="3104147" y="2077460"/>
                  <a:pt x="3120189" y="4395538"/>
                  <a:pt x="3104147" y="4981074"/>
                </a:cubicBezTo>
                <a:cubicBezTo>
                  <a:pt x="3088105" y="5566610"/>
                  <a:pt x="2971802" y="5688932"/>
                  <a:pt x="2430380" y="5715000"/>
                </a:cubicBezTo>
                <a:cubicBezTo>
                  <a:pt x="1888958" y="5741068"/>
                  <a:pt x="810127" y="5715000"/>
                  <a:pt x="0" y="5715000"/>
                </a:cubicBezTo>
                <a:lnTo>
                  <a:pt x="0" y="0"/>
                </a:lnTo>
                <a:close/>
              </a:path>
            </a:pathLst>
          </a:custGeom>
        </p:spPr>
        <p:txBody>
          <a:bodyPr/>
          <a:lstStyle/>
          <a:p>
            <a:endParaRPr lang="fr-FR"/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A2321378-CE60-6C11-F164-790A1E74D1A4}"/>
              </a:ext>
            </a:extLst>
          </p:cNvPr>
          <p:cNvPicPr/>
          <p:nvPr userDrawn="1"/>
        </p:nvPicPr>
        <p:blipFill>
          <a:blip r:embed="rId2"/>
          <a:srcRect l="9836" t="66918" r="51109" b="17234"/>
          <a:stretch>
            <a:fillRect/>
          </a:stretch>
        </p:blipFill>
        <p:spPr>
          <a:xfrm rot="10800000" flipH="1">
            <a:off x="0" y="-7378"/>
            <a:ext cx="4626591" cy="1054572"/>
          </a:xfrm>
          <a:prstGeom prst="rect">
            <a:avLst/>
          </a:prstGeom>
        </p:spPr>
      </p:pic>
      <p:sp>
        <p:nvSpPr>
          <p:cNvPr id="14" name="Titre 13">
            <a:extLst>
              <a:ext uri="{FF2B5EF4-FFF2-40B4-BE49-F238E27FC236}">
                <a16:creationId xmlns:a16="http://schemas.microsoft.com/office/drawing/2014/main" id="{8195EDA6-DE5E-D306-5C45-72749B57B90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404936" y="257619"/>
            <a:ext cx="8306650" cy="1325563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defRPr sz="4000">
                <a:gradFill flip="none" rotWithShape="1">
                  <a:gsLst>
                    <a:gs pos="0">
                      <a:srgbClr val="8015EE"/>
                    </a:gs>
                    <a:gs pos="100000">
                      <a:srgbClr val="373CF5"/>
                    </a:gs>
                  </a:gsLst>
                  <a:path path="circle">
                    <a:fillToRect r="100000" b="100000"/>
                  </a:path>
                  <a:tileRect l="-100000" t="-100000"/>
                </a:gradFill>
              </a:defRPr>
            </a:lvl1pPr>
          </a:lstStyle>
          <a:p>
            <a:r>
              <a:rPr lang="fr-FR" dirty="0"/>
              <a:t>[Nom candidat]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0140C611-18D4-1380-08B3-4314CC6F69D0}"/>
              </a:ext>
            </a:extLst>
          </p:cNvPr>
          <p:cNvSpPr>
            <a:spLocks noGrp="1"/>
          </p:cNvSpPr>
          <p:nvPr>
            <p:ph idx="11"/>
          </p:nvPr>
        </p:nvSpPr>
        <p:spPr>
          <a:xfrm>
            <a:off x="3404936" y="2104884"/>
            <a:ext cx="5241759" cy="1692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>
              <a:spcBef>
                <a:spcPts val="300"/>
              </a:spcBef>
              <a:defRPr sz="1600"/>
            </a:lvl1pPr>
            <a:lvl2pPr>
              <a:spcBef>
                <a:spcPts val="300"/>
              </a:spcBef>
              <a:defRPr sz="1400"/>
            </a:lvl2pPr>
            <a:lvl3pPr>
              <a:spcBef>
                <a:spcPts val="300"/>
              </a:spcBef>
              <a:defRPr sz="1200"/>
            </a:lvl3pPr>
            <a:lvl4pPr>
              <a:spcBef>
                <a:spcPts val="300"/>
              </a:spcBef>
              <a:defRPr sz="1100"/>
            </a:lvl4pPr>
            <a:lvl5pPr>
              <a:spcBef>
                <a:spcPts val="300"/>
              </a:spcBef>
              <a:defRPr sz="1100"/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u texte 2">
            <a:extLst>
              <a:ext uri="{FF2B5EF4-FFF2-40B4-BE49-F238E27FC236}">
                <a16:creationId xmlns:a16="http://schemas.microsoft.com/office/drawing/2014/main" id="{77A3B75E-676C-8370-0733-352D028A5501}"/>
              </a:ext>
            </a:extLst>
          </p:cNvPr>
          <p:cNvSpPr>
            <a:spLocks noGrp="1"/>
          </p:cNvSpPr>
          <p:nvPr>
            <p:ph idx="12"/>
          </p:nvPr>
        </p:nvSpPr>
        <p:spPr>
          <a:xfrm>
            <a:off x="9090707" y="2104885"/>
            <a:ext cx="2620880" cy="38836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>
              <a:spcBef>
                <a:spcPts val="300"/>
              </a:spcBef>
              <a:defRPr sz="1600"/>
            </a:lvl1pPr>
            <a:lvl2pPr>
              <a:spcBef>
                <a:spcPts val="300"/>
              </a:spcBef>
              <a:defRPr sz="1400"/>
            </a:lvl2pPr>
            <a:lvl3pPr>
              <a:spcBef>
                <a:spcPts val="300"/>
              </a:spcBef>
              <a:defRPr sz="1200"/>
            </a:lvl3pPr>
            <a:lvl4pPr>
              <a:spcBef>
                <a:spcPts val="300"/>
              </a:spcBef>
              <a:defRPr sz="1100"/>
            </a:lvl4pPr>
            <a:lvl5pPr>
              <a:spcBef>
                <a:spcPts val="300"/>
              </a:spcBef>
              <a:defRPr sz="1100"/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D302E16-D6F6-254E-4340-10FCA8A61566}"/>
              </a:ext>
            </a:extLst>
          </p:cNvPr>
          <p:cNvSpPr txBox="1"/>
          <p:nvPr userDrawn="1"/>
        </p:nvSpPr>
        <p:spPr>
          <a:xfrm>
            <a:off x="3404936" y="1647350"/>
            <a:ext cx="5241758" cy="442674"/>
          </a:xfrm>
          <a:prstGeom prst="roundRect">
            <a:avLst/>
          </a:prstGeom>
          <a:gradFill>
            <a:gsLst>
              <a:gs pos="0">
                <a:schemeClr val="accent2"/>
              </a:gs>
              <a:gs pos="100000">
                <a:schemeClr val="bg2"/>
              </a:gs>
            </a:gsLst>
            <a:lin ang="8400000" scaled="0"/>
          </a:gradFill>
        </p:spPr>
        <p:txBody>
          <a:bodyPr wrap="square" rtlCol="0">
            <a:spAutoFit/>
          </a:bodyPr>
          <a:lstStyle/>
          <a:p>
            <a:r>
              <a:rPr lang="fr-FR" sz="2000" spc="20" baseline="0" dirty="0">
                <a:solidFill>
                  <a:schemeClr val="bg1"/>
                </a:solidFill>
                <a:latin typeface="+mj-lt"/>
              </a:rPr>
              <a:t>Activité(s)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37231930-EE26-879F-5A7B-1DAD2F1CAB82}"/>
              </a:ext>
            </a:extLst>
          </p:cNvPr>
          <p:cNvSpPr txBox="1"/>
          <p:nvPr userDrawn="1"/>
        </p:nvSpPr>
        <p:spPr>
          <a:xfrm>
            <a:off x="3404936" y="3925567"/>
            <a:ext cx="5241758" cy="442674"/>
          </a:xfrm>
          <a:prstGeom prst="roundRect">
            <a:avLst/>
          </a:prstGeom>
          <a:gradFill>
            <a:gsLst>
              <a:gs pos="0">
                <a:schemeClr val="accent2"/>
              </a:gs>
              <a:gs pos="100000">
                <a:schemeClr val="bg2"/>
              </a:gs>
            </a:gsLst>
            <a:lin ang="8400000" scaled="0"/>
          </a:gradFill>
        </p:spPr>
        <p:txBody>
          <a:bodyPr wrap="square" rtlCol="0">
            <a:spAutoFit/>
          </a:bodyPr>
          <a:lstStyle/>
          <a:p>
            <a:r>
              <a:rPr lang="fr-FR" sz="2000" spc="20" baseline="0" dirty="0">
                <a:solidFill>
                  <a:schemeClr val="bg1"/>
                </a:solidFill>
                <a:latin typeface="+mj-lt"/>
              </a:rPr>
              <a:t>Points clés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B0B29068-5761-F56D-DCA5-A67988C01A15}"/>
              </a:ext>
            </a:extLst>
          </p:cNvPr>
          <p:cNvSpPr txBox="1"/>
          <p:nvPr userDrawn="1"/>
        </p:nvSpPr>
        <p:spPr>
          <a:xfrm>
            <a:off x="9080726" y="1647350"/>
            <a:ext cx="2630860" cy="442674"/>
          </a:xfrm>
          <a:prstGeom prst="roundRect">
            <a:avLst/>
          </a:prstGeom>
          <a:gradFill>
            <a:gsLst>
              <a:gs pos="0">
                <a:schemeClr val="accent2"/>
              </a:gs>
              <a:gs pos="100000">
                <a:schemeClr val="bg2"/>
              </a:gs>
            </a:gsLst>
            <a:lin ang="8400000" scaled="0"/>
          </a:gradFill>
        </p:spPr>
        <p:txBody>
          <a:bodyPr wrap="square" rtlCol="0">
            <a:spAutoFit/>
          </a:bodyPr>
          <a:lstStyle/>
          <a:p>
            <a:r>
              <a:rPr lang="fr-FR" sz="2000" spc="20" baseline="0" dirty="0">
                <a:solidFill>
                  <a:schemeClr val="bg1"/>
                </a:solidFill>
                <a:latin typeface="+mj-lt"/>
              </a:rPr>
              <a:t>Lieu</a:t>
            </a:r>
          </a:p>
        </p:txBody>
      </p:sp>
    </p:spTree>
    <p:extLst>
      <p:ext uri="{BB962C8B-B14F-4D97-AF65-F5344CB8AC3E}">
        <p14:creationId xmlns:p14="http://schemas.microsoft.com/office/powerpoint/2010/main" val="2658023362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ésentation dossi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Espace réservé du texte 2">
            <a:extLst>
              <a:ext uri="{FF2B5EF4-FFF2-40B4-BE49-F238E27FC236}">
                <a16:creationId xmlns:a16="http://schemas.microsoft.com/office/drawing/2014/main" id="{D68E5558-FD9F-5959-52F8-A24D8803FB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89863" y="4436481"/>
            <a:ext cx="7521724" cy="1692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>
              <a:spcBef>
                <a:spcPts val="300"/>
              </a:spcBef>
              <a:defRPr sz="1600"/>
            </a:lvl1pPr>
            <a:lvl2pPr>
              <a:spcBef>
                <a:spcPts val="300"/>
              </a:spcBef>
              <a:defRPr sz="1400"/>
            </a:lvl2pPr>
            <a:lvl3pPr>
              <a:spcBef>
                <a:spcPts val="300"/>
              </a:spcBef>
              <a:defRPr sz="1200"/>
            </a:lvl3pPr>
            <a:lvl4pPr>
              <a:spcBef>
                <a:spcPts val="300"/>
              </a:spcBef>
              <a:defRPr sz="1100"/>
            </a:lvl4pPr>
            <a:lvl5pPr>
              <a:spcBef>
                <a:spcPts val="300"/>
              </a:spcBef>
              <a:defRPr sz="1100"/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18" name="Titre 13">
            <a:extLst>
              <a:ext uri="{FF2B5EF4-FFF2-40B4-BE49-F238E27FC236}">
                <a16:creationId xmlns:a16="http://schemas.microsoft.com/office/drawing/2014/main" id="{33948A35-510C-5C11-FD9C-0259F6B832D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88152" y="257619"/>
            <a:ext cx="11123434" cy="1325563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defRPr sz="4000">
                <a:gradFill flip="none" rotWithShape="1">
                  <a:gsLst>
                    <a:gs pos="0">
                      <a:srgbClr val="8015EE"/>
                    </a:gs>
                    <a:gs pos="100000">
                      <a:srgbClr val="373CF5"/>
                    </a:gs>
                  </a:gsLst>
                  <a:path path="circle">
                    <a:fillToRect r="100000" b="100000"/>
                  </a:path>
                  <a:tileRect l="-100000" t="-100000"/>
                </a:gradFill>
              </a:defRPr>
            </a:lvl1pPr>
          </a:lstStyle>
          <a:p>
            <a:r>
              <a:rPr lang="fr-FR" dirty="0"/>
              <a:t>[Nom candidat]</a:t>
            </a:r>
          </a:p>
        </p:txBody>
      </p:sp>
      <p:sp>
        <p:nvSpPr>
          <p:cNvPr id="19" name="Espace réservé du texte 2">
            <a:extLst>
              <a:ext uri="{FF2B5EF4-FFF2-40B4-BE49-F238E27FC236}">
                <a16:creationId xmlns:a16="http://schemas.microsoft.com/office/drawing/2014/main" id="{36C4BEC2-E019-5AC9-0069-37064D3DC016}"/>
              </a:ext>
            </a:extLst>
          </p:cNvPr>
          <p:cNvSpPr>
            <a:spLocks noGrp="1"/>
          </p:cNvSpPr>
          <p:nvPr>
            <p:ph idx="11"/>
          </p:nvPr>
        </p:nvSpPr>
        <p:spPr>
          <a:xfrm>
            <a:off x="4189863" y="2102172"/>
            <a:ext cx="7521724" cy="18612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>
              <a:spcBef>
                <a:spcPts val="300"/>
              </a:spcBef>
              <a:defRPr sz="1600"/>
            </a:lvl1pPr>
            <a:lvl2pPr>
              <a:spcBef>
                <a:spcPts val="300"/>
              </a:spcBef>
              <a:defRPr sz="1400"/>
            </a:lvl2pPr>
            <a:lvl3pPr>
              <a:spcBef>
                <a:spcPts val="300"/>
              </a:spcBef>
              <a:defRPr sz="1200"/>
            </a:lvl3pPr>
            <a:lvl4pPr>
              <a:spcBef>
                <a:spcPts val="300"/>
              </a:spcBef>
              <a:defRPr sz="1100"/>
            </a:lvl4pPr>
            <a:lvl5pPr>
              <a:spcBef>
                <a:spcPts val="300"/>
              </a:spcBef>
              <a:defRPr sz="1100"/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20" name="Espace réservé du texte 2">
            <a:extLst>
              <a:ext uri="{FF2B5EF4-FFF2-40B4-BE49-F238E27FC236}">
                <a16:creationId xmlns:a16="http://schemas.microsoft.com/office/drawing/2014/main" id="{C9FBAC4F-F724-D4E4-40E6-F06D618A20D5}"/>
              </a:ext>
            </a:extLst>
          </p:cNvPr>
          <p:cNvSpPr>
            <a:spLocks noGrp="1"/>
          </p:cNvSpPr>
          <p:nvPr>
            <p:ph idx="12"/>
          </p:nvPr>
        </p:nvSpPr>
        <p:spPr>
          <a:xfrm>
            <a:off x="588151" y="2494711"/>
            <a:ext cx="3315109" cy="349378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>
              <a:spcBef>
                <a:spcPts val="300"/>
              </a:spcBef>
              <a:defRPr sz="1600"/>
            </a:lvl1pPr>
            <a:lvl2pPr>
              <a:spcBef>
                <a:spcPts val="300"/>
              </a:spcBef>
              <a:defRPr sz="1400"/>
            </a:lvl2pPr>
            <a:lvl3pPr>
              <a:spcBef>
                <a:spcPts val="300"/>
              </a:spcBef>
              <a:defRPr sz="1200"/>
            </a:lvl3pPr>
            <a:lvl4pPr>
              <a:spcBef>
                <a:spcPts val="300"/>
              </a:spcBef>
              <a:defRPr sz="1100"/>
            </a:lvl4pPr>
            <a:lvl5pPr>
              <a:spcBef>
                <a:spcPts val="300"/>
              </a:spcBef>
              <a:defRPr sz="1100"/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B58086DA-D416-4756-BF17-BB9D3B977546}"/>
              </a:ext>
            </a:extLst>
          </p:cNvPr>
          <p:cNvSpPr txBox="1"/>
          <p:nvPr userDrawn="1"/>
        </p:nvSpPr>
        <p:spPr>
          <a:xfrm>
            <a:off x="4189862" y="1647350"/>
            <a:ext cx="7521723" cy="442674"/>
          </a:xfrm>
          <a:prstGeom prst="roundRect">
            <a:avLst/>
          </a:prstGeom>
          <a:gradFill>
            <a:gsLst>
              <a:gs pos="0">
                <a:schemeClr val="accent2"/>
              </a:gs>
              <a:gs pos="100000">
                <a:schemeClr val="bg2"/>
              </a:gs>
            </a:gsLst>
            <a:lin ang="8400000" scaled="0"/>
          </a:gradFill>
        </p:spPr>
        <p:txBody>
          <a:bodyPr wrap="square" rtlCol="0">
            <a:spAutoFit/>
          </a:bodyPr>
          <a:lstStyle/>
          <a:p>
            <a:r>
              <a:rPr lang="fr-FR" sz="2000" spc="20" baseline="0" dirty="0">
                <a:solidFill>
                  <a:schemeClr val="bg1"/>
                </a:solidFill>
                <a:latin typeface="+mj-lt"/>
              </a:rPr>
              <a:t>Impact et présence sur le territoire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5F334E88-0084-A025-3A71-008F3F72E713}"/>
              </a:ext>
            </a:extLst>
          </p:cNvPr>
          <p:cNvSpPr txBox="1"/>
          <p:nvPr userDrawn="1"/>
        </p:nvSpPr>
        <p:spPr>
          <a:xfrm>
            <a:off x="4189862" y="3993807"/>
            <a:ext cx="7521723" cy="442674"/>
          </a:xfrm>
          <a:prstGeom prst="roundRect">
            <a:avLst/>
          </a:prstGeom>
          <a:gradFill>
            <a:gsLst>
              <a:gs pos="0">
                <a:schemeClr val="accent2"/>
              </a:gs>
              <a:gs pos="100000">
                <a:schemeClr val="bg2"/>
              </a:gs>
            </a:gsLst>
            <a:lin ang="8400000" scaled="0"/>
          </a:gradFill>
        </p:spPr>
        <p:txBody>
          <a:bodyPr wrap="square" rtlCol="0">
            <a:spAutoFit/>
          </a:bodyPr>
          <a:lstStyle/>
          <a:p>
            <a:r>
              <a:rPr lang="fr-FR" sz="2000" spc="20" baseline="0" dirty="0">
                <a:solidFill>
                  <a:schemeClr val="bg1"/>
                </a:solidFill>
                <a:latin typeface="+mj-lt"/>
              </a:rPr>
              <a:t>Caractère original ou remarquable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0BCDA9CC-A265-2CAD-4C1B-671361C8E392}"/>
              </a:ext>
            </a:extLst>
          </p:cNvPr>
          <p:cNvSpPr txBox="1"/>
          <p:nvPr userDrawn="1"/>
        </p:nvSpPr>
        <p:spPr>
          <a:xfrm>
            <a:off x="578171" y="1647350"/>
            <a:ext cx="3324296" cy="783193"/>
          </a:xfrm>
          <a:prstGeom prst="roundRect">
            <a:avLst/>
          </a:prstGeom>
          <a:gradFill>
            <a:gsLst>
              <a:gs pos="0">
                <a:schemeClr val="accent2"/>
              </a:gs>
              <a:gs pos="100000">
                <a:schemeClr val="bg2"/>
              </a:gs>
            </a:gsLst>
            <a:lin ang="8400000" scaled="0"/>
          </a:gradFill>
        </p:spPr>
        <p:txBody>
          <a:bodyPr wrap="square" rtlCol="0">
            <a:spAutoFit/>
          </a:bodyPr>
          <a:lstStyle/>
          <a:p>
            <a:r>
              <a:rPr lang="fr-FR" sz="2000" spc="20" baseline="0" dirty="0">
                <a:solidFill>
                  <a:schemeClr val="bg1"/>
                </a:solidFill>
                <a:latin typeface="+mj-lt"/>
              </a:rPr>
              <a:t>Présentation </a:t>
            </a:r>
          </a:p>
          <a:p>
            <a:r>
              <a:rPr lang="fr-FR" sz="2000" spc="20" baseline="0" dirty="0">
                <a:solidFill>
                  <a:schemeClr val="bg1"/>
                </a:solidFill>
                <a:latin typeface="+mj-lt"/>
              </a:rPr>
              <a:t>et contenu du dossier</a:t>
            </a:r>
          </a:p>
        </p:txBody>
      </p:sp>
    </p:spTree>
    <p:extLst>
      <p:ext uri="{BB962C8B-B14F-4D97-AF65-F5344CB8AC3E}">
        <p14:creationId xmlns:p14="http://schemas.microsoft.com/office/powerpoint/2010/main" val="1943455256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li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re 13">
            <a:extLst>
              <a:ext uri="{FF2B5EF4-FFF2-40B4-BE49-F238E27FC236}">
                <a16:creationId xmlns:a16="http://schemas.microsoft.com/office/drawing/2014/main" id="{33948A35-510C-5C11-FD9C-0259F6B832D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88152" y="257619"/>
            <a:ext cx="11123434" cy="1325563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defRPr sz="4000">
                <a:gradFill flip="none" rotWithShape="1">
                  <a:gsLst>
                    <a:gs pos="0">
                      <a:srgbClr val="8015EE"/>
                    </a:gs>
                    <a:gs pos="100000">
                      <a:srgbClr val="373CF5"/>
                    </a:gs>
                  </a:gsLst>
                  <a:path path="circle">
                    <a:fillToRect r="100000" b="100000"/>
                  </a:path>
                  <a:tileRect l="-100000" t="-100000"/>
                </a:gradFill>
              </a:defRPr>
            </a:lvl1pPr>
          </a:lstStyle>
          <a:p>
            <a:r>
              <a:rPr lang="fr-FR" dirty="0"/>
              <a:t>[Nom candidat]</a:t>
            </a:r>
          </a:p>
        </p:txBody>
      </p:sp>
      <p:sp>
        <p:nvSpPr>
          <p:cNvPr id="20" name="Espace réservé du texte 2">
            <a:extLst>
              <a:ext uri="{FF2B5EF4-FFF2-40B4-BE49-F238E27FC236}">
                <a16:creationId xmlns:a16="http://schemas.microsoft.com/office/drawing/2014/main" id="{C9FBAC4F-F724-D4E4-40E6-F06D618A20D5}"/>
              </a:ext>
            </a:extLst>
          </p:cNvPr>
          <p:cNvSpPr>
            <a:spLocks noGrp="1"/>
          </p:cNvSpPr>
          <p:nvPr>
            <p:ph idx="12"/>
          </p:nvPr>
        </p:nvSpPr>
        <p:spPr>
          <a:xfrm>
            <a:off x="588151" y="1610478"/>
            <a:ext cx="11123434" cy="440531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>
              <a:spcBef>
                <a:spcPts val="300"/>
              </a:spcBef>
              <a:defRPr sz="2000"/>
            </a:lvl1pPr>
            <a:lvl2pPr>
              <a:spcBef>
                <a:spcPts val="300"/>
              </a:spcBef>
              <a:defRPr sz="1800"/>
            </a:lvl2pPr>
            <a:lvl3pPr>
              <a:spcBef>
                <a:spcPts val="300"/>
              </a:spcBef>
              <a:defRPr sz="1600"/>
            </a:lvl3pPr>
            <a:lvl4pPr>
              <a:spcBef>
                <a:spcPts val="300"/>
              </a:spcBef>
              <a:defRPr sz="1400"/>
            </a:lvl4pPr>
            <a:lvl5pPr>
              <a:spcBef>
                <a:spcPts val="300"/>
              </a:spcBef>
              <a:defRPr sz="1400"/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34498393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cl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 descr="Une image contenant Graphique, graphisme, créativité, art&#10;&#10;Description générée automatiquement">
            <a:extLst>
              <a:ext uri="{FF2B5EF4-FFF2-40B4-BE49-F238E27FC236}">
                <a16:creationId xmlns:a16="http://schemas.microsoft.com/office/drawing/2014/main" id="{F3B7988E-CDDE-29BF-8D47-D6BFE270D7FE}"/>
              </a:ext>
            </a:extLst>
          </p:cNvPr>
          <p:cNvPicPr/>
          <p:nvPr/>
        </p:nvPicPr>
        <p:blipFill>
          <a:blip r:embed="rId2">
            <a:alphaModFix amt="11000"/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2" name="Image 1" descr="Une image contenant Graphique, graphisme, créativité, art&#10;&#10;Description générée automatiquement">
            <a:extLst>
              <a:ext uri="{FF2B5EF4-FFF2-40B4-BE49-F238E27FC236}">
                <a16:creationId xmlns:a16="http://schemas.microsoft.com/office/drawing/2014/main" id="{91AC5C9D-73FB-661F-B56C-CF3E36B9D594}"/>
              </a:ext>
            </a:extLst>
          </p:cNvPr>
          <p:cNvPicPr/>
          <p:nvPr userDrawn="1"/>
        </p:nvPicPr>
        <p:blipFill>
          <a:blip r:embed="rId2">
            <a:alphaModFix amt="11000"/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itre 13">
            <a:extLst>
              <a:ext uri="{FF2B5EF4-FFF2-40B4-BE49-F238E27FC236}">
                <a16:creationId xmlns:a16="http://schemas.microsoft.com/office/drawing/2014/main" id="{FB8057F0-57E1-8922-BCEC-97FC527637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879264"/>
          </a:xfrm>
        </p:spPr>
        <p:txBody>
          <a:bodyPr/>
          <a:lstStyle>
            <a:lvl1pPr>
              <a:defRPr>
                <a:gradFill flip="none" rotWithShape="1">
                  <a:gsLst>
                    <a:gs pos="0">
                      <a:srgbClr val="8015EE"/>
                    </a:gs>
                    <a:gs pos="100000">
                      <a:srgbClr val="373CF5"/>
                    </a:gs>
                  </a:gsLst>
                  <a:path path="circle">
                    <a:fillToRect r="100000" b="100000"/>
                  </a:path>
                  <a:tileRect l="-100000" t="-100000"/>
                </a:gradFill>
              </a:defRPr>
            </a:lvl1pPr>
          </a:lstStyle>
          <a:p>
            <a:r>
              <a:rPr lang="fr-FR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16900407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ro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09F4AC2E-75F8-16A3-4ED6-1BFEC4A8906C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9" name="Graphique 8">
            <a:extLst>
              <a:ext uri="{FF2B5EF4-FFF2-40B4-BE49-F238E27FC236}">
                <a16:creationId xmlns:a16="http://schemas.microsoft.com/office/drawing/2014/main" id="{AD2D0971-7C88-E643-EEC9-89F1370B7FE7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493662" y="5155017"/>
            <a:ext cx="2111514" cy="1371998"/>
          </a:xfrm>
          <a:prstGeom prst="rect">
            <a:avLst/>
          </a:prstGeom>
        </p:spPr>
      </p:pic>
      <p:sp>
        <p:nvSpPr>
          <p:cNvPr id="4" name="Rectangle : coins arrondis 3">
            <a:extLst>
              <a:ext uri="{FF2B5EF4-FFF2-40B4-BE49-F238E27FC236}">
                <a16:creationId xmlns:a16="http://schemas.microsoft.com/office/drawing/2014/main" id="{F883E903-376E-0DA3-3E23-344DF3DA09FE}"/>
              </a:ext>
            </a:extLst>
          </p:cNvPr>
          <p:cNvSpPr/>
          <p:nvPr userDrawn="1"/>
        </p:nvSpPr>
        <p:spPr>
          <a:xfrm>
            <a:off x="439561" y="515728"/>
            <a:ext cx="4103034" cy="999688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373CF5"/>
              </a:gs>
              <a:gs pos="100000">
                <a:srgbClr val="8015EE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C7F52E09-7553-69B9-1291-06B0F9C1A408}"/>
              </a:ext>
            </a:extLst>
          </p:cNvPr>
          <p:cNvSpPr txBox="1"/>
          <p:nvPr userDrawn="1"/>
        </p:nvSpPr>
        <p:spPr>
          <a:xfrm>
            <a:off x="606589" y="669950"/>
            <a:ext cx="36421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800" b="1" dirty="0">
                <a:solidFill>
                  <a:schemeClr val="bg1"/>
                </a:solidFill>
                <a:latin typeface="Fira Sans Black" panose="020B0503050000020004" pitchFamily="34" charset="0"/>
              </a:rPr>
              <a:t>1</a:t>
            </a:r>
            <a:r>
              <a:rPr lang="fr-FR" sz="1800" b="1" baseline="30000" dirty="0">
                <a:solidFill>
                  <a:schemeClr val="bg1"/>
                </a:solidFill>
                <a:latin typeface="Fira Sans Black" panose="020B0503050000020004" pitchFamily="34" charset="0"/>
              </a:rPr>
              <a:t>ER</a:t>
            </a:r>
            <a:r>
              <a:rPr lang="fr-FR" sz="1800" b="1" dirty="0">
                <a:solidFill>
                  <a:schemeClr val="bg1"/>
                </a:solidFill>
                <a:latin typeface="Fira Sans Black" panose="020B0503050000020004" pitchFamily="34" charset="0"/>
              </a:rPr>
              <a:t> CONCOURS DES COMMERÇANTS DE FRANCE</a:t>
            </a:r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7C26B5E6-5220-2510-FF74-EF63DBD87FF4}"/>
              </a:ext>
            </a:extLst>
          </p:cNvPr>
          <p:cNvSpPr/>
          <p:nvPr userDrawn="1"/>
        </p:nvSpPr>
        <p:spPr>
          <a:xfrm>
            <a:off x="3339256" y="1247303"/>
            <a:ext cx="5999798" cy="2010781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373CF5"/>
              </a:gs>
              <a:gs pos="100000">
                <a:srgbClr val="8015EE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72F36023-24E0-A8F5-6F3C-FF5D2AEBF7FC}"/>
              </a:ext>
            </a:extLst>
          </p:cNvPr>
          <p:cNvSpPr txBox="1"/>
          <p:nvPr userDrawn="1"/>
        </p:nvSpPr>
        <p:spPr>
          <a:xfrm>
            <a:off x="3449337" y="1313751"/>
            <a:ext cx="5793986" cy="1854930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/>
            <a:r>
              <a:rPr lang="fr-FR" sz="4800" b="1" dirty="0">
                <a:solidFill>
                  <a:schemeClr val="bg1"/>
                </a:solidFill>
                <a:latin typeface="Fira Sans Black" panose="020B0503050000020004" pitchFamily="34" charset="0"/>
              </a:rPr>
              <a:t>ÉDITION 2026</a:t>
            </a:r>
            <a:endParaRPr lang="fr-FR" sz="4800" dirty="0"/>
          </a:p>
        </p:txBody>
      </p:sp>
      <p:sp>
        <p:nvSpPr>
          <p:cNvPr id="10" name="Rectangle : coins arrondis 9">
            <a:extLst>
              <a:ext uri="{FF2B5EF4-FFF2-40B4-BE49-F238E27FC236}">
                <a16:creationId xmlns:a16="http://schemas.microsoft.com/office/drawing/2014/main" id="{8CD5F9A3-EEC5-101F-E5F6-B80D7DD2814B}"/>
              </a:ext>
            </a:extLst>
          </p:cNvPr>
          <p:cNvSpPr/>
          <p:nvPr userDrawn="1"/>
        </p:nvSpPr>
        <p:spPr>
          <a:xfrm>
            <a:off x="5350785" y="2862730"/>
            <a:ext cx="5926352" cy="195767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38100">
            <a:gradFill>
              <a:gsLst>
                <a:gs pos="0">
                  <a:srgbClr val="8015EE"/>
                </a:gs>
                <a:gs pos="99000">
                  <a:srgbClr val="373CF5"/>
                </a:gs>
              </a:gsLst>
              <a:lin ang="5400000" scaled="1"/>
            </a:gra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re 13">
            <a:extLst>
              <a:ext uri="{FF2B5EF4-FFF2-40B4-BE49-F238E27FC236}">
                <a16:creationId xmlns:a16="http://schemas.microsoft.com/office/drawing/2014/main" id="{528ED8ED-DE6B-5233-87B4-7988454A1A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28789" y="3007180"/>
            <a:ext cx="5797439" cy="1656514"/>
          </a:xfrm>
        </p:spPr>
        <p:txBody>
          <a:bodyPr/>
          <a:lstStyle>
            <a:lvl1pPr algn="ctr">
              <a:defRPr>
                <a:gradFill flip="none" rotWithShape="1">
                  <a:gsLst>
                    <a:gs pos="0">
                      <a:srgbClr val="8015EE"/>
                    </a:gs>
                    <a:gs pos="100000">
                      <a:srgbClr val="373CF5"/>
                    </a:gs>
                  </a:gsLst>
                  <a:path path="circle">
                    <a:fillToRect r="100000" b="100000"/>
                  </a:path>
                  <a:tileRect l="-100000" t="-100000"/>
                </a:gra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pic>
        <p:nvPicPr>
          <p:cNvPr id="2" name="Image 1" descr="Une image contenant texte, capture d’écran, Police, logo&#10;&#10;Le contenu généré par l’IA peut être incorrect.">
            <a:extLst>
              <a:ext uri="{FF2B5EF4-FFF2-40B4-BE49-F238E27FC236}">
                <a16:creationId xmlns:a16="http://schemas.microsoft.com/office/drawing/2014/main" id="{C91E3EBF-E1DD-A192-5D42-785458E6F8E4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2707576" y="5873454"/>
            <a:ext cx="2463932" cy="701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47446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F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17888F43-EA36-3C5A-20C0-9657F4E8D50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2" name="Image 3">
            <a:extLst>
              <a:ext uri="{FF2B5EF4-FFF2-40B4-BE49-F238E27FC236}">
                <a16:creationId xmlns:a16="http://schemas.microsoft.com/office/drawing/2014/main" id="{CD4B46D3-ABD4-ED85-3352-8467F5E99C6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 b="35724"/>
          <a:stretch/>
        </p:blipFill>
        <p:spPr>
          <a:xfrm>
            <a:off x="3716978" y="2114521"/>
            <a:ext cx="4758044" cy="1546216"/>
          </a:xfrm>
          <a:prstGeom prst="rect">
            <a:avLst/>
          </a:prstGeom>
        </p:spPr>
      </p:pic>
      <p:pic>
        <p:nvPicPr>
          <p:cNvPr id="5" name="Graphique 4">
            <a:extLst>
              <a:ext uri="{FF2B5EF4-FFF2-40B4-BE49-F238E27FC236}">
                <a16:creationId xmlns:a16="http://schemas.microsoft.com/office/drawing/2014/main" id="{BA5B83F3-4CE8-8384-9B0B-C7299B0C45CB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/>
        </p:blipFill>
        <p:spPr>
          <a:xfrm>
            <a:off x="2602458" y="4185672"/>
            <a:ext cx="2872042" cy="817426"/>
          </a:xfrm>
          <a:prstGeom prst="rect">
            <a:avLst/>
          </a:prstGeom>
        </p:spPr>
      </p:pic>
      <p:pic>
        <p:nvPicPr>
          <p:cNvPr id="6" name="Image 5" descr="Une image contenant texte, capture d’écran, Police, logo&#10;&#10;Le contenu généré par l’IA peut être incorrect.">
            <a:extLst>
              <a:ext uri="{FF2B5EF4-FFF2-40B4-BE49-F238E27FC236}">
                <a16:creationId xmlns:a16="http://schemas.microsoft.com/office/drawing/2014/main" id="{05474B3E-928B-E902-3DEB-9997E1E6F707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6422972" y="4176351"/>
            <a:ext cx="3299214" cy="939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46209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e dro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09F4AC2E-75F8-16A3-4ED6-1BFEC4A8906C}"/>
              </a:ext>
            </a:extLst>
          </p:cNvPr>
          <p:cNvPicPr/>
          <p:nvPr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9" name="Graphique 8">
            <a:extLst>
              <a:ext uri="{FF2B5EF4-FFF2-40B4-BE49-F238E27FC236}">
                <a16:creationId xmlns:a16="http://schemas.microsoft.com/office/drawing/2014/main" id="{AD2D0971-7C88-E643-EEC9-89F1370B7FE7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493662" y="5155017"/>
            <a:ext cx="2111514" cy="1371998"/>
          </a:xfrm>
          <a:prstGeom prst="rect">
            <a:avLst/>
          </a:prstGeom>
        </p:spPr>
      </p:pic>
      <p:sp>
        <p:nvSpPr>
          <p:cNvPr id="2" name="Espace réservé du texte 2">
            <a:extLst>
              <a:ext uri="{FF2B5EF4-FFF2-40B4-BE49-F238E27FC236}">
                <a16:creationId xmlns:a16="http://schemas.microsoft.com/office/drawing/2014/main" id="{FFE19CBC-198D-6DCB-8173-C96E4CA223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8740" y="1626499"/>
            <a:ext cx="10794520" cy="45504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3" name="Titre 13">
            <a:extLst>
              <a:ext uri="{FF2B5EF4-FFF2-40B4-BE49-F238E27FC236}">
                <a16:creationId xmlns:a16="http://schemas.microsoft.com/office/drawing/2014/main" id="{528ED8ED-DE6B-5233-87B4-7988454A1A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8740" y="211377"/>
            <a:ext cx="10794520" cy="1325563"/>
          </a:xfrm>
        </p:spPr>
        <p:txBody>
          <a:bodyPr/>
          <a:lstStyle>
            <a:lvl1pPr>
              <a:defRPr>
                <a:gradFill flip="none" rotWithShape="1">
                  <a:gsLst>
                    <a:gs pos="0">
                      <a:srgbClr val="8015EE"/>
                    </a:gs>
                    <a:gs pos="100000">
                      <a:srgbClr val="373CF5"/>
                    </a:gs>
                  </a:gsLst>
                  <a:path path="circle">
                    <a:fillToRect r="100000" b="100000"/>
                  </a:path>
                  <a:tileRect l="-100000" t="-100000"/>
                </a:gra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pic>
        <p:nvPicPr>
          <p:cNvPr id="4" name="Image 3" descr="Une image contenant texte, capture d’écran, Police, logo&#10;&#10;Le contenu généré par l’IA peut être incorrect.">
            <a:extLst>
              <a:ext uri="{FF2B5EF4-FFF2-40B4-BE49-F238E27FC236}">
                <a16:creationId xmlns:a16="http://schemas.microsoft.com/office/drawing/2014/main" id="{EA661B2D-1FC7-7625-0437-268D3A519EE7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2707576" y="5873454"/>
            <a:ext cx="2463932" cy="701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94088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e gauch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09F4AC2E-75F8-16A3-4ED6-1BFEC4A8906C}"/>
              </a:ext>
            </a:extLst>
          </p:cNvPr>
          <p:cNvPicPr/>
          <p:nvPr/>
        </p:nvPicPr>
        <p:blipFill>
          <a:blip r:embed="rId2"/>
          <a:srcRect/>
          <a:stretch/>
        </p:blipFill>
        <p:spPr>
          <a:xfrm flipH="1"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Espace réservé du texte 2">
            <a:extLst>
              <a:ext uri="{FF2B5EF4-FFF2-40B4-BE49-F238E27FC236}">
                <a16:creationId xmlns:a16="http://schemas.microsoft.com/office/drawing/2014/main" id="{8BE527F0-9DE0-CF59-2788-79A377EA5A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8740" y="1626499"/>
            <a:ext cx="10794520" cy="45504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pic>
        <p:nvPicPr>
          <p:cNvPr id="9" name="Graphique 8">
            <a:extLst>
              <a:ext uri="{FF2B5EF4-FFF2-40B4-BE49-F238E27FC236}">
                <a16:creationId xmlns:a16="http://schemas.microsoft.com/office/drawing/2014/main" id="{AD2D0971-7C88-E643-EEC9-89F1370B7FE7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9661386" y="5155017"/>
            <a:ext cx="2111514" cy="1371998"/>
          </a:xfrm>
          <a:prstGeom prst="rect">
            <a:avLst/>
          </a:prstGeom>
        </p:spPr>
      </p:pic>
      <p:sp>
        <p:nvSpPr>
          <p:cNvPr id="2" name="Titre 13">
            <a:extLst>
              <a:ext uri="{FF2B5EF4-FFF2-40B4-BE49-F238E27FC236}">
                <a16:creationId xmlns:a16="http://schemas.microsoft.com/office/drawing/2014/main" id="{B6E9348A-E186-80F4-FD82-3BF92574C4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8740" y="211377"/>
            <a:ext cx="10794520" cy="1325563"/>
          </a:xfrm>
        </p:spPr>
        <p:txBody>
          <a:bodyPr/>
          <a:lstStyle>
            <a:lvl1pPr>
              <a:defRPr>
                <a:gradFill flip="none" rotWithShape="1">
                  <a:gsLst>
                    <a:gs pos="0">
                      <a:srgbClr val="8015EE"/>
                    </a:gs>
                    <a:gs pos="100000">
                      <a:srgbClr val="373CF5"/>
                    </a:gs>
                  </a:gsLst>
                  <a:path path="circle">
                    <a:fillToRect r="100000" b="100000"/>
                  </a:path>
                  <a:tileRect l="-100000" t="-100000"/>
                </a:gra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pic>
        <p:nvPicPr>
          <p:cNvPr id="3" name="Image 2" descr="Une image contenant texte, capture d’écran, Police, logo&#10;&#10;Le contenu généré par l’IA peut être incorrect.">
            <a:extLst>
              <a:ext uri="{FF2B5EF4-FFF2-40B4-BE49-F238E27FC236}">
                <a16:creationId xmlns:a16="http://schemas.microsoft.com/office/drawing/2014/main" id="{934F6CFA-E3EA-990B-67FD-3440A6599D83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6994569" y="5877412"/>
            <a:ext cx="2463932" cy="701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28845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2.xml"/><Relationship Id="rId10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1.xml"/><Relationship Id="rId9" Type="http://schemas.openxmlformats.org/officeDocument/2006/relationships/slideLayout" Target="../slideLayouts/slideLayout16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svg"/><Relationship Id="rId3" Type="http://schemas.openxmlformats.org/officeDocument/2006/relationships/slideLayout" Target="../slideLayouts/slideLayout20.xml"/><Relationship Id="rId7" Type="http://schemas.openxmlformats.org/officeDocument/2006/relationships/image" Target="../media/image12.png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0.png"/><Relationship Id="rId5" Type="http://schemas.openxmlformats.org/officeDocument/2006/relationships/theme" Target="../theme/theme3.xml"/><Relationship Id="rId4" Type="http://schemas.openxmlformats.org/officeDocument/2006/relationships/slideLayout" Target="../slideLayouts/slideLayout21.xml"/><Relationship Id="rId9" Type="http://schemas.openxmlformats.org/officeDocument/2006/relationships/image" Target="../media/image14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svg"/><Relationship Id="rId3" Type="http://schemas.openxmlformats.org/officeDocument/2006/relationships/slideLayout" Target="../slideLayouts/slideLayout24.xml"/><Relationship Id="rId7" Type="http://schemas.openxmlformats.org/officeDocument/2006/relationships/image" Target="../media/image12.png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10.png"/><Relationship Id="rId5" Type="http://schemas.openxmlformats.org/officeDocument/2006/relationships/theme" Target="../theme/theme4.xml"/><Relationship Id="rId4" Type="http://schemas.openxmlformats.org/officeDocument/2006/relationships/slideLayout" Target="../slideLayouts/slideLayout25.xml"/><Relationship Id="rId9" Type="http://schemas.openxmlformats.org/officeDocument/2006/relationships/image" Target="../media/image14.pn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svg"/><Relationship Id="rId3" Type="http://schemas.openxmlformats.org/officeDocument/2006/relationships/slideLayout" Target="../slideLayouts/slideLayout28.xml"/><Relationship Id="rId7" Type="http://schemas.openxmlformats.org/officeDocument/2006/relationships/image" Target="../media/image12.png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image" Target="../media/image10.png"/><Relationship Id="rId5" Type="http://schemas.openxmlformats.org/officeDocument/2006/relationships/theme" Target="../theme/theme5.xml"/><Relationship Id="rId4" Type="http://schemas.openxmlformats.org/officeDocument/2006/relationships/slideLayout" Target="../slideLayouts/slideLayout29.xml"/><Relationship Id="rId9" Type="http://schemas.openxmlformats.org/officeDocument/2006/relationships/image" Target="../media/image14.pn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svg"/><Relationship Id="rId3" Type="http://schemas.openxmlformats.org/officeDocument/2006/relationships/slideLayout" Target="../slideLayouts/slideLayout32.xml"/><Relationship Id="rId7" Type="http://schemas.openxmlformats.org/officeDocument/2006/relationships/image" Target="../media/image12.png"/><Relationship Id="rId2" Type="http://schemas.openxmlformats.org/officeDocument/2006/relationships/slideLayout" Target="../slideLayouts/slideLayout31.xml"/><Relationship Id="rId1" Type="http://schemas.openxmlformats.org/officeDocument/2006/relationships/slideLayout" Target="../slideLayouts/slideLayout30.xml"/><Relationship Id="rId6" Type="http://schemas.openxmlformats.org/officeDocument/2006/relationships/image" Target="../media/image10.png"/><Relationship Id="rId5" Type="http://schemas.openxmlformats.org/officeDocument/2006/relationships/theme" Target="../theme/theme6.xml"/><Relationship Id="rId4" Type="http://schemas.openxmlformats.org/officeDocument/2006/relationships/slideLayout" Target="../slideLayouts/slideLayout33.xml"/><Relationship Id="rId9" Type="http://schemas.openxmlformats.org/officeDocument/2006/relationships/image" Target="../media/image14.png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svg"/><Relationship Id="rId3" Type="http://schemas.openxmlformats.org/officeDocument/2006/relationships/slideLayout" Target="../slideLayouts/slideLayout36.xml"/><Relationship Id="rId7" Type="http://schemas.openxmlformats.org/officeDocument/2006/relationships/image" Target="../media/image12.png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image" Target="../media/image10.png"/><Relationship Id="rId5" Type="http://schemas.openxmlformats.org/officeDocument/2006/relationships/theme" Target="../theme/theme7.xml"/><Relationship Id="rId4" Type="http://schemas.openxmlformats.org/officeDocument/2006/relationships/slideLayout" Target="../slideLayouts/slideLayout37.xml"/><Relationship Id="rId9" Type="http://schemas.openxmlformats.org/officeDocument/2006/relationships/image" Target="../media/image14.png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svg"/><Relationship Id="rId3" Type="http://schemas.openxmlformats.org/officeDocument/2006/relationships/slideLayout" Target="../slideLayouts/slideLayout40.xml"/><Relationship Id="rId7" Type="http://schemas.openxmlformats.org/officeDocument/2006/relationships/image" Target="../media/image12.png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image" Target="../media/image10.png"/><Relationship Id="rId5" Type="http://schemas.openxmlformats.org/officeDocument/2006/relationships/theme" Target="../theme/theme8.xml"/><Relationship Id="rId4" Type="http://schemas.openxmlformats.org/officeDocument/2006/relationships/slideLayout" Target="../slideLayouts/slideLayout41.xml"/><Relationship Id="rId9" Type="http://schemas.openxmlformats.org/officeDocument/2006/relationships/image" Target="../media/image14.png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svg"/><Relationship Id="rId3" Type="http://schemas.openxmlformats.org/officeDocument/2006/relationships/slideLayout" Target="../slideLayouts/slideLayout44.xml"/><Relationship Id="rId7" Type="http://schemas.openxmlformats.org/officeDocument/2006/relationships/image" Target="../media/image12.png"/><Relationship Id="rId2" Type="http://schemas.openxmlformats.org/officeDocument/2006/relationships/slideLayout" Target="../slideLayouts/slideLayout43.xml"/><Relationship Id="rId1" Type="http://schemas.openxmlformats.org/officeDocument/2006/relationships/slideLayout" Target="../slideLayouts/slideLayout42.xml"/><Relationship Id="rId6" Type="http://schemas.openxmlformats.org/officeDocument/2006/relationships/image" Target="../media/image10.png"/><Relationship Id="rId5" Type="http://schemas.openxmlformats.org/officeDocument/2006/relationships/theme" Target="../theme/theme9.xml"/><Relationship Id="rId4" Type="http://schemas.openxmlformats.org/officeDocument/2006/relationships/slideLayout" Target="../slideLayouts/slideLayout45.xml"/><Relationship Id="rId9" Type="http://schemas.openxmlformats.org/officeDocument/2006/relationships/image" Target="../media/image1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07BCD23A-96AE-89E3-D619-25E16C0C8E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4FD5F9B-3B7D-64D8-3142-BB03A7BFAD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4037BDC-8829-5FB4-0215-9F3A9CAC815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chemeClr val="tx1">
                    <a:tint val="82000"/>
                  </a:schemeClr>
                </a:solidFill>
                <a:latin typeface="Fira Sans" panose="020B0503050000020004" pitchFamily="34" charset="0"/>
              </a:defRPr>
            </a:lvl1pPr>
          </a:lstStyle>
          <a:p>
            <a:fld id="{D0075CD4-51AD-2D47-BABA-DEAD3CD880CC}" type="datetimeFigureOut">
              <a:rPr lang="fr-FR"/>
              <a:pPr/>
              <a:t>09/02/2026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63BC817-E6EF-7846-97A3-AF0836E4C47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82000"/>
                  </a:schemeClr>
                </a:solidFill>
                <a:latin typeface="Fira Sans" panose="020B0503050000020004" pitchFamily="34" charset="0"/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C484D70-210B-23E4-8B06-EC08602E947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chemeClr val="tx1">
                    <a:tint val="82000"/>
                  </a:schemeClr>
                </a:solidFill>
                <a:latin typeface="Fira Sans" panose="020B0503050000020004" pitchFamily="34" charset="0"/>
              </a:defRPr>
            </a:lvl1pPr>
          </a:lstStyle>
          <a:p>
            <a:fld id="{ED85F3E7-F5BB-FA4C-8DEF-862B0B434F95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398838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756" r:id="rId2"/>
    <p:sldLayoutId id="2147483754" r:id="rId3"/>
    <p:sldLayoutId id="2147483757" r:id="rId4"/>
    <p:sldLayoutId id="2147483671" r:id="rId5"/>
    <p:sldLayoutId id="2147483777" r:id="rId6"/>
    <p:sldLayoutId id="2147483755" r:id="rId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b="0" i="0" kern="1200">
          <a:solidFill>
            <a:schemeClr val="tx1"/>
          </a:solidFill>
          <a:latin typeface="Fira Sans" panose="020B05030500000200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b="0" i="0" kern="1200">
          <a:solidFill>
            <a:schemeClr val="tx1"/>
          </a:solidFill>
          <a:latin typeface="Fira Sans" panose="020B05030500000200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>
          <a:solidFill>
            <a:schemeClr val="tx1"/>
          </a:solidFill>
          <a:latin typeface="Fira Sans" panose="020B05030500000200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Fira Sans" panose="020B05030500000200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Fira Sans" panose="020B05030500000200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07BCD23A-96AE-89E3-D619-25E16C0C8E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7989" y="365125"/>
            <a:ext cx="10595811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4FD5F9B-3B7D-64D8-3142-BB03A7BFAD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57989" y="1825625"/>
            <a:ext cx="10595811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4037BDC-8829-5FB4-0215-9F3A9CAC815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chemeClr val="tx1">
                    <a:tint val="82000"/>
                  </a:schemeClr>
                </a:solidFill>
                <a:latin typeface="Fira Sans" panose="020B0503050000020004" pitchFamily="34" charset="0"/>
              </a:defRPr>
            </a:lvl1pPr>
          </a:lstStyle>
          <a:p>
            <a:fld id="{D0075CD4-51AD-2D47-BABA-DEAD3CD880CC}" type="datetimeFigureOut">
              <a:rPr lang="fr-FR"/>
              <a:pPr/>
              <a:t>09/02/2026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63BC817-E6EF-7846-97A3-AF0836E4C47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82000"/>
                  </a:schemeClr>
                </a:solidFill>
                <a:latin typeface="Fira Sans" panose="020B0503050000020004" pitchFamily="34" charset="0"/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C484D70-210B-23E4-8B06-EC08602E947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chemeClr val="tx1">
                    <a:tint val="82000"/>
                  </a:schemeClr>
                </a:solidFill>
                <a:latin typeface="Fira Sans" panose="020B0503050000020004" pitchFamily="34" charset="0"/>
              </a:defRPr>
            </a:lvl1pPr>
          </a:lstStyle>
          <a:p>
            <a:fld id="{ED85F3E7-F5BB-FA4C-8DEF-862B0B434F95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26241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6" r:id="rId1"/>
    <p:sldLayoutId id="2147483767" r:id="rId2"/>
    <p:sldLayoutId id="2147483770" r:id="rId3"/>
    <p:sldLayoutId id="2147483764" r:id="rId4"/>
    <p:sldLayoutId id="2147483773" r:id="rId5"/>
    <p:sldLayoutId id="2147483775" r:id="rId6"/>
    <p:sldLayoutId id="2147483776" r:id="rId7"/>
    <p:sldLayoutId id="2147483769" r:id="rId8"/>
    <p:sldLayoutId id="2147483765" r:id="rId9"/>
    <p:sldLayoutId id="2147483771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b="0" i="0" kern="1200">
          <a:solidFill>
            <a:schemeClr val="tx1"/>
          </a:solidFill>
          <a:latin typeface="Fira Sans" panose="020B05030500000200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b="0" i="0" kern="1200">
          <a:solidFill>
            <a:schemeClr val="tx1"/>
          </a:solidFill>
          <a:latin typeface="Fira Sans" panose="020B05030500000200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>
          <a:solidFill>
            <a:schemeClr val="tx1"/>
          </a:solidFill>
          <a:latin typeface="Fira Sans" panose="020B05030500000200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Fira Sans" panose="020B05030500000200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Fira Sans" panose="020B05030500000200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e 12">
            <a:extLst>
              <a:ext uri="{FF2B5EF4-FFF2-40B4-BE49-F238E27FC236}">
                <a16:creationId xmlns:a16="http://schemas.microsoft.com/office/drawing/2014/main" id="{0ADE27F4-26FE-BD92-16EE-4BEA38DA5DF5}"/>
              </a:ext>
            </a:extLst>
          </p:cNvPr>
          <p:cNvGrpSpPr/>
          <p:nvPr userDrawn="1"/>
        </p:nvGrpSpPr>
        <p:grpSpPr>
          <a:xfrm>
            <a:off x="-1" y="4138863"/>
            <a:ext cx="12192001" cy="2719138"/>
            <a:chOff x="-1" y="4138863"/>
            <a:chExt cx="12192001" cy="2719138"/>
          </a:xfrm>
        </p:grpSpPr>
        <p:pic>
          <p:nvPicPr>
            <p:cNvPr id="14" name="Image 13">
              <a:extLst>
                <a:ext uri="{FF2B5EF4-FFF2-40B4-BE49-F238E27FC236}">
                  <a16:creationId xmlns:a16="http://schemas.microsoft.com/office/drawing/2014/main" id="{F1C14B7D-4B0E-7272-1DA2-56786192561E}"/>
                </a:ext>
              </a:extLst>
            </p:cNvPr>
            <p:cNvPicPr/>
            <p:nvPr userDrawn="1"/>
          </p:nvPicPr>
          <p:blipFill>
            <a:blip r:embed="rId6"/>
            <a:srcRect r="15131" b="6554"/>
            <a:stretch>
              <a:fillRect/>
            </a:stretch>
          </p:blipFill>
          <p:spPr>
            <a:xfrm>
              <a:off x="-1" y="4138863"/>
              <a:ext cx="12192001" cy="2719138"/>
            </a:xfrm>
            <a:prstGeom prst="rect">
              <a:avLst/>
            </a:prstGeom>
          </p:spPr>
        </p:pic>
        <p:pic>
          <p:nvPicPr>
            <p:cNvPr id="15" name="Graphique 14">
              <a:extLst>
                <a:ext uri="{FF2B5EF4-FFF2-40B4-BE49-F238E27FC236}">
                  <a16:creationId xmlns:a16="http://schemas.microsoft.com/office/drawing/2014/main" id="{2D7A4F1B-2A84-31FB-56B3-6EFE88674FF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rcRect t="47376"/>
            <a:stretch>
              <a:fillRect/>
            </a:stretch>
          </p:blipFill>
          <p:spPr>
            <a:xfrm>
              <a:off x="9512963" y="6211922"/>
              <a:ext cx="1109596" cy="379414"/>
            </a:xfrm>
            <a:prstGeom prst="rect">
              <a:avLst/>
            </a:prstGeom>
          </p:spPr>
        </p:pic>
        <p:pic>
          <p:nvPicPr>
            <p:cNvPr id="16" name="Graphique 15">
              <a:extLst>
                <a:ext uri="{FF2B5EF4-FFF2-40B4-BE49-F238E27FC236}">
                  <a16:creationId xmlns:a16="http://schemas.microsoft.com/office/drawing/2014/main" id="{26792680-DD8B-D523-4AB7-77C80DB8F1B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rcRect b="47375"/>
            <a:stretch>
              <a:fillRect/>
            </a:stretch>
          </p:blipFill>
          <p:spPr>
            <a:xfrm>
              <a:off x="7807257" y="6184336"/>
              <a:ext cx="1622124" cy="554668"/>
            </a:xfrm>
            <a:prstGeom prst="rect">
              <a:avLst/>
            </a:prstGeom>
          </p:spPr>
        </p:pic>
        <p:pic>
          <p:nvPicPr>
            <p:cNvPr id="17" name="Image 16" descr="Une image contenant texte, capture d’écran, Police, Graphique&#10;&#10;Le contenu généré par l’IA peut être incorrect.">
              <a:extLst>
                <a:ext uri="{FF2B5EF4-FFF2-40B4-BE49-F238E27FC236}">
                  <a16:creationId xmlns:a16="http://schemas.microsoft.com/office/drawing/2014/main" id="{FD3EDDCD-8FF1-1825-A0BB-FAF15027273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9"/>
            <a:stretch>
              <a:fillRect/>
            </a:stretch>
          </p:blipFill>
          <p:spPr>
            <a:xfrm>
              <a:off x="10701681" y="6339247"/>
              <a:ext cx="1247390" cy="267921"/>
            </a:xfrm>
            <a:prstGeom prst="rect">
              <a:avLst/>
            </a:prstGeom>
          </p:spPr>
        </p:pic>
      </p:grpSp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07BCD23A-96AE-89E3-D619-25E16C0C8E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7989" y="365125"/>
            <a:ext cx="10595811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4FD5F9B-3B7D-64D8-3142-BB03A7BFAD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57989" y="1825625"/>
            <a:ext cx="10595811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4037BDC-8829-5FB4-0215-9F3A9CAC815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chemeClr val="tx1">
                    <a:tint val="82000"/>
                  </a:schemeClr>
                </a:solidFill>
                <a:latin typeface="Fira Sans" panose="020B0503050000020004" pitchFamily="34" charset="0"/>
              </a:defRPr>
            </a:lvl1pPr>
          </a:lstStyle>
          <a:p>
            <a:fld id="{D0075CD4-51AD-2D47-BABA-DEAD3CD880CC}" type="datetimeFigureOut">
              <a:rPr lang="fr-FR"/>
              <a:pPr/>
              <a:t>09/02/2026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63BC817-E6EF-7846-97A3-AF0836E4C47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82000"/>
                  </a:schemeClr>
                </a:solidFill>
                <a:latin typeface="Fira Sans" panose="020B0503050000020004" pitchFamily="34" charset="0"/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C484D70-210B-23E4-8B06-EC08602E947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chemeClr val="tx1">
                    <a:tint val="82000"/>
                  </a:schemeClr>
                </a:solidFill>
                <a:latin typeface="Fira Sans" panose="020B0503050000020004" pitchFamily="34" charset="0"/>
              </a:defRPr>
            </a:lvl1pPr>
          </a:lstStyle>
          <a:p>
            <a:fld id="{ED85F3E7-F5BB-FA4C-8DEF-862B0B434F95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3A0CBF8C-E830-D1F4-50E6-C051B66E6842}"/>
              </a:ext>
            </a:extLst>
          </p:cNvPr>
          <p:cNvSpPr txBox="1"/>
          <p:nvPr userDrawn="1"/>
        </p:nvSpPr>
        <p:spPr>
          <a:xfrm>
            <a:off x="368075" y="6193010"/>
            <a:ext cx="58232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400" b="0" dirty="0">
                <a:solidFill>
                  <a:schemeClr val="bg1"/>
                </a:solidFill>
                <a:latin typeface="+mn-lt"/>
                <a:ea typeface="+mn-lt"/>
                <a:cs typeface="+mn-lt"/>
              </a:rPr>
              <a:t>Union de commerçants </a:t>
            </a:r>
            <a:br>
              <a:rPr lang="fr-FR" sz="1800" b="0" dirty="0">
                <a:solidFill>
                  <a:schemeClr val="bg1"/>
                </a:solidFill>
                <a:latin typeface="+mn-lt"/>
                <a:ea typeface="+mn-lt"/>
                <a:cs typeface="+mn-lt"/>
              </a:rPr>
            </a:br>
            <a:r>
              <a:rPr lang="fr-FR" sz="1800" b="0" dirty="0">
                <a:solidFill>
                  <a:schemeClr val="bg1"/>
                </a:solidFill>
                <a:latin typeface="+mj-lt"/>
                <a:ea typeface="+mn-lt"/>
                <a:cs typeface="+mn-lt"/>
              </a:rPr>
              <a:t>Moins de 10 000 habitants</a:t>
            </a:r>
            <a:endParaRPr lang="en-US" sz="1800" b="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370741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4" r:id="rId1"/>
    <p:sldLayoutId id="2147483782" r:id="rId2"/>
    <p:sldLayoutId id="2147483781" r:id="rId3"/>
    <p:sldLayoutId id="2147483783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b="0" i="0" kern="1200">
          <a:solidFill>
            <a:schemeClr val="tx1"/>
          </a:solidFill>
          <a:latin typeface="Fira Sans" panose="020B05030500000200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b="0" i="0" kern="1200">
          <a:solidFill>
            <a:schemeClr val="tx1"/>
          </a:solidFill>
          <a:latin typeface="Fira Sans" panose="020B05030500000200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>
          <a:solidFill>
            <a:schemeClr val="tx1"/>
          </a:solidFill>
          <a:latin typeface="Fira Sans" panose="020B05030500000200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Fira Sans" panose="020B05030500000200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Fira Sans" panose="020B05030500000200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e 12">
            <a:extLst>
              <a:ext uri="{FF2B5EF4-FFF2-40B4-BE49-F238E27FC236}">
                <a16:creationId xmlns:a16="http://schemas.microsoft.com/office/drawing/2014/main" id="{6C0774A8-0340-94C5-0E19-04ADFDDEAECA}"/>
              </a:ext>
            </a:extLst>
          </p:cNvPr>
          <p:cNvGrpSpPr/>
          <p:nvPr userDrawn="1"/>
        </p:nvGrpSpPr>
        <p:grpSpPr>
          <a:xfrm>
            <a:off x="-1" y="4138863"/>
            <a:ext cx="12192001" cy="2719138"/>
            <a:chOff x="-1" y="4138863"/>
            <a:chExt cx="12192001" cy="2719138"/>
          </a:xfrm>
        </p:grpSpPr>
        <p:pic>
          <p:nvPicPr>
            <p:cNvPr id="14" name="Image 13">
              <a:extLst>
                <a:ext uri="{FF2B5EF4-FFF2-40B4-BE49-F238E27FC236}">
                  <a16:creationId xmlns:a16="http://schemas.microsoft.com/office/drawing/2014/main" id="{055575A0-5F30-C1DE-AC12-57274A26E86D}"/>
                </a:ext>
              </a:extLst>
            </p:cNvPr>
            <p:cNvPicPr/>
            <p:nvPr userDrawn="1"/>
          </p:nvPicPr>
          <p:blipFill>
            <a:blip r:embed="rId6"/>
            <a:srcRect r="15131" b="6554"/>
            <a:stretch>
              <a:fillRect/>
            </a:stretch>
          </p:blipFill>
          <p:spPr>
            <a:xfrm>
              <a:off x="-1" y="4138863"/>
              <a:ext cx="12192001" cy="2719138"/>
            </a:xfrm>
            <a:prstGeom prst="rect">
              <a:avLst/>
            </a:prstGeom>
          </p:spPr>
        </p:pic>
        <p:pic>
          <p:nvPicPr>
            <p:cNvPr id="15" name="Graphique 14">
              <a:extLst>
                <a:ext uri="{FF2B5EF4-FFF2-40B4-BE49-F238E27FC236}">
                  <a16:creationId xmlns:a16="http://schemas.microsoft.com/office/drawing/2014/main" id="{8A900610-1DBE-8BA1-0071-B0687EDE25F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rcRect t="47376"/>
            <a:stretch>
              <a:fillRect/>
            </a:stretch>
          </p:blipFill>
          <p:spPr>
            <a:xfrm>
              <a:off x="9512963" y="6211922"/>
              <a:ext cx="1109596" cy="379414"/>
            </a:xfrm>
            <a:prstGeom prst="rect">
              <a:avLst/>
            </a:prstGeom>
          </p:spPr>
        </p:pic>
        <p:pic>
          <p:nvPicPr>
            <p:cNvPr id="16" name="Graphique 15">
              <a:extLst>
                <a:ext uri="{FF2B5EF4-FFF2-40B4-BE49-F238E27FC236}">
                  <a16:creationId xmlns:a16="http://schemas.microsoft.com/office/drawing/2014/main" id="{2B4C83AE-E279-68CD-7400-8E89488DF90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rcRect b="47375"/>
            <a:stretch>
              <a:fillRect/>
            </a:stretch>
          </p:blipFill>
          <p:spPr>
            <a:xfrm>
              <a:off x="7807257" y="6184336"/>
              <a:ext cx="1622124" cy="554668"/>
            </a:xfrm>
            <a:prstGeom prst="rect">
              <a:avLst/>
            </a:prstGeom>
          </p:spPr>
        </p:pic>
        <p:pic>
          <p:nvPicPr>
            <p:cNvPr id="17" name="Image 16" descr="Une image contenant texte, capture d’écran, Police, Graphique&#10;&#10;Le contenu généré par l’IA peut être incorrect.">
              <a:extLst>
                <a:ext uri="{FF2B5EF4-FFF2-40B4-BE49-F238E27FC236}">
                  <a16:creationId xmlns:a16="http://schemas.microsoft.com/office/drawing/2014/main" id="{14FD6D5C-E086-10F1-3E9E-4072E0D0E20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9"/>
            <a:stretch>
              <a:fillRect/>
            </a:stretch>
          </p:blipFill>
          <p:spPr>
            <a:xfrm>
              <a:off x="10701681" y="6339247"/>
              <a:ext cx="1247390" cy="267921"/>
            </a:xfrm>
            <a:prstGeom prst="rect">
              <a:avLst/>
            </a:prstGeom>
          </p:spPr>
        </p:pic>
      </p:grpSp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07BCD23A-96AE-89E3-D619-25E16C0C8E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7989" y="365125"/>
            <a:ext cx="10595811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4FD5F9B-3B7D-64D8-3142-BB03A7BFAD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57989" y="1825625"/>
            <a:ext cx="10595811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4037BDC-8829-5FB4-0215-9F3A9CAC815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chemeClr val="tx1">
                    <a:tint val="82000"/>
                  </a:schemeClr>
                </a:solidFill>
                <a:latin typeface="Fira Sans" panose="020B0503050000020004" pitchFamily="34" charset="0"/>
              </a:defRPr>
            </a:lvl1pPr>
          </a:lstStyle>
          <a:p>
            <a:fld id="{D0075CD4-51AD-2D47-BABA-DEAD3CD880CC}" type="datetimeFigureOut">
              <a:rPr lang="fr-FR"/>
              <a:pPr/>
              <a:t>09/02/2026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63BC817-E6EF-7846-97A3-AF0836E4C47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82000"/>
                  </a:schemeClr>
                </a:solidFill>
                <a:latin typeface="Fira Sans" panose="020B0503050000020004" pitchFamily="34" charset="0"/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C484D70-210B-23E4-8B06-EC08602E947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chemeClr val="tx1">
                    <a:tint val="82000"/>
                  </a:schemeClr>
                </a:solidFill>
                <a:latin typeface="Fira Sans" panose="020B0503050000020004" pitchFamily="34" charset="0"/>
              </a:defRPr>
            </a:lvl1pPr>
          </a:lstStyle>
          <a:p>
            <a:fld id="{ED85F3E7-F5BB-FA4C-8DEF-862B0B434F95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3A0CBF8C-E830-D1F4-50E6-C051B66E6842}"/>
              </a:ext>
            </a:extLst>
          </p:cNvPr>
          <p:cNvSpPr txBox="1"/>
          <p:nvPr userDrawn="1"/>
        </p:nvSpPr>
        <p:spPr>
          <a:xfrm>
            <a:off x="368075" y="6193010"/>
            <a:ext cx="58232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400" b="0" dirty="0">
                <a:solidFill>
                  <a:schemeClr val="bg1"/>
                </a:solidFill>
                <a:latin typeface="+mn-lt"/>
                <a:ea typeface="+mn-lt"/>
                <a:cs typeface="+mn-lt"/>
              </a:rPr>
              <a:t>Union de commerçants </a:t>
            </a:r>
            <a:br>
              <a:rPr lang="fr-FR" sz="1800" b="0" dirty="0">
                <a:solidFill>
                  <a:schemeClr val="bg1"/>
                </a:solidFill>
                <a:latin typeface="+mn-lt"/>
                <a:ea typeface="+mn-lt"/>
                <a:cs typeface="+mn-lt"/>
              </a:rPr>
            </a:br>
            <a:r>
              <a:rPr lang="fr-FR" sz="1800" b="0" dirty="0">
                <a:solidFill>
                  <a:schemeClr val="bg1"/>
                </a:solidFill>
                <a:latin typeface="+mj-lt"/>
                <a:ea typeface="+mn-lt"/>
                <a:cs typeface="+mn-lt"/>
              </a:rPr>
              <a:t>Entre 10 000 et 100 000 habitants</a:t>
            </a:r>
            <a:endParaRPr lang="en-US" sz="1800" b="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659039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6" r:id="rId1"/>
    <p:sldLayoutId id="2147483787" r:id="rId2"/>
    <p:sldLayoutId id="2147483788" r:id="rId3"/>
    <p:sldLayoutId id="2147483789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b="0" i="0" kern="1200">
          <a:solidFill>
            <a:schemeClr val="tx1"/>
          </a:solidFill>
          <a:latin typeface="Fira Sans" panose="020B05030500000200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b="0" i="0" kern="1200">
          <a:solidFill>
            <a:schemeClr val="tx1"/>
          </a:solidFill>
          <a:latin typeface="Fira Sans" panose="020B05030500000200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>
          <a:solidFill>
            <a:schemeClr val="tx1"/>
          </a:solidFill>
          <a:latin typeface="Fira Sans" panose="020B05030500000200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Fira Sans" panose="020B05030500000200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Fira Sans" panose="020B05030500000200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e 12">
            <a:extLst>
              <a:ext uri="{FF2B5EF4-FFF2-40B4-BE49-F238E27FC236}">
                <a16:creationId xmlns:a16="http://schemas.microsoft.com/office/drawing/2014/main" id="{C5BA0009-C304-B54B-A79A-024BB4B5CA49}"/>
              </a:ext>
            </a:extLst>
          </p:cNvPr>
          <p:cNvGrpSpPr/>
          <p:nvPr userDrawn="1"/>
        </p:nvGrpSpPr>
        <p:grpSpPr>
          <a:xfrm>
            <a:off x="-1" y="4138863"/>
            <a:ext cx="12192001" cy="2719138"/>
            <a:chOff x="-1" y="4138863"/>
            <a:chExt cx="12192001" cy="2719138"/>
          </a:xfrm>
        </p:grpSpPr>
        <p:pic>
          <p:nvPicPr>
            <p:cNvPr id="14" name="Image 13">
              <a:extLst>
                <a:ext uri="{FF2B5EF4-FFF2-40B4-BE49-F238E27FC236}">
                  <a16:creationId xmlns:a16="http://schemas.microsoft.com/office/drawing/2014/main" id="{92FC7DE8-247E-1367-8089-387651AECB79}"/>
                </a:ext>
              </a:extLst>
            </p:cNvPr>
            <p:cNvPicPr/>
            <p:nvPr userDrawn="1"/>
          </p:nvPicPr>
          <p:blipFill>
            <a:blip r:embed="rId6"/>
            <a:srcRect r="15131" b="6554"/>
            <a:stretch>
              <a:fillRect/>
            </a:stretch>
          </p:blipFill>
          <p:spPr>
            <a:xfrm>
              <a:off x="-1" y="4138863"/>
              <a:ext cx="12192001" cy="2719138"/>
            </a:xfrm>
            <a:prstGeom prst="rect">
              <a:avLst/>
            </a:prstGeom>
          </p:spPr>
        </p:pic>
        <p:pic>
          <p:nvPicPr>
            <p:cNvPr id="15" name="Graphique 14">
              <a:extLst>
                <a:ext uri="{FF2B5EF4-FFF2-40B4-BE49-F238E27FC236}">
                  <a16:creationId xmlns:a16="http://schemas.microsoft.com/office/drawing/2014/main" id="{11A4280A-EAD0-A478-468F-EAAAFB08849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rcRect t="47376"/>
            <a:stretch>
              <a:fillRect/>
            </a:stretch>
          </p:blipFill>
          <p:spPr>
            <a:xfrm>
              <a:off x="9512963" y="6211922"/>
              <a:ext cx="1109596" cy="379414"/>
            </a:xfrm>
            <a:prstGeom prst="rect">
              <a:avLst/>
            </a:prstGeom>
          </p:spPr>
        </p:pic>
        <p:pic>
          <p:nvPicPr>
            <p:cNvPr id="16" name="Graphique 15">
              <a:extLst>
                <a:ext uri="{FF2B5EF4-FFF2-40B4-BE49-F238E27FC236}">
                  <a16:creationId xmlns:a16="http://schemas.microsoft.com/office/drawing/2014/main" id="{1BF60BA5-34E3-A454-7BB1-7A941E9D6DF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rcRect b="47375"/>
            <a:stretch>
              <a:fillRect/>
            </a:stretch>
          </p:blipFill>
          <p:spPr>
            <a:xfrm>
              <a:off x="7807257" y="6184336"/>
              <a:ext cx="1622124" cy="554668"/>
            </a:xfrm>
            <a:prstGeom prst="rect">
              <a:avLst/>
            </a:prstGeom>
          </p:spPr>
        </p:pic>
        <p:pic>
          <p:nvPicPr>
            <p:cNvPr id="17" name="Image 16" descr="Une image contenant texte, capture d’écran, Police, Graphique&#10;&#10;Le contenu généré par l’IA peut être incorrect.">
              <a:extLst>
                <a:ext uri="{FF2B5EF4-FFF2-40B4-BE49-F238E27FC236}">
                  <a16:creationId xmlns:a16="http://schemas.microsoft.com/office/drawing/2014/main" id="{3AB96030-05E6-A5A4-D5CE-40AFC97AB16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9"/>
            <a:stretch>
              <a:fillRect/>
            </a:stretch>
          </p:blipFill>
          <p:spPr>
            <a:xfrm>
              <a:off x="10701681" y="6339247"/>
              <a:ext cx="1247390" cy="267921"/>
            </a:xfrm>
            <a:prstGeom prst="rect">
              <a:avLst/>
            </a:prstGeom>
          </p:spPr>
        </p:pic>
      </p:grpSp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07BCD23A-96AE-89E3-D619-25E16C0C8E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7989" y="365125"/>
            <a:ext cx="10595811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4FD5F9B-3B7D-64D8-3142-BB03A7BFAD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57989" y="1825625"/>
            <a:ext cx="10595811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4037BDC-8829-5FB4-0215-9F3A9CAC815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chemeClr val="tx1">
                    <a:tint val="82000"/>
                  </a:schemeClr>
                </a:solidFill>
                <a:latin typeface="Fira Sans" panose="020B0503050000020004" pitchFamily="34" charset="0"/>
              </a:defRPr>
            </a:lvl1pPr>
          </a:lstStyle>
          <a:p>
            <a:fld id="{D0075CD4-51AD-2D47-BABA-DEAD3CD880CC}" type="datetimeFigureOut">
              <a:rPr lang="fr-FR"/>
              <a:pPr/>
              <a:t>09/02/2026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63BC817-E6EF-7846-97A3-AF0836E4C47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82000"/>
                  </a:schemeClr>
                </a:solidFill>
                <a:latin typeface="Fira Sans" panose="020B0503050000020004" pitchFamily="34" charset="0"/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C484D70-210B-23E4-8B06-EC08602E947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chemeClr val="tx1">
                    <a:tint val="82000"/>
                  </a:schemeClr>
                </a:solidFill>
                <a:latin typeface="Fira Sans" panose="020B0503050000020004" pitchFamily="34" charset="0"/>
              </a:defRPr>
            </a:lvl1pPr>
          </a:lstStyle>
          <a:p>
            <a:fld id="{ED85F3E7-F5BB-FA4C-8DEF-862B0B434F95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3A0CBF8C-E830-D1F4-50E6-C051B66E6842}"/>
              </a:ext>
            </a:extLst>
          </p:cNvPr>
          <p:cNvSpPr txBox="1"/>
          <p:nvPr userDrawn="1"/>
        </p:nvSpPr>
        <p:spPr>
          <a:xfrm>
            <a:off x="368075" y="6193010"/>
            <a:ext cx="58232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400" b="0" dirty="0">
                <a:solidFill>
                  <a:schemeClr val="bg1"/>
                </a:solidFill>
                <a:latin typeface="+mn-lt"/>
                <a:ea typeface="+mn-lt"/>
                <a:cs typeface="+mn-lt"/>
              </a:rPr>
              <a:t>Union de commerçants </a:t>
            </a:r>
            <a:br>
              <a:rPr lang="fr-FR" sz="1800" b="0" dirty="0">
                <a:solidFill>
                  <a:schemeClr val="bg1"/>
                </a:solidFill>
                <a:latin typeface="+mn-lt"/>
                <a:ea typeface="+mn-lt"/>
                <a:cs typeface="+mn-lt"/>
              </a:rPr>
            </a:br>
            <a:r>
              <a:rPr lang="fr-FR" sz="1800" b="0" dirty="0">
                <a:solidFill>
                  <a:schemeClr val="bg1"/>
                </a:solidFill>
                <a:latin typeface="+mj-lt"/>
                <a:ea typeface="+mn-lt"/>
                <a:cs typeface="+mn-lt"/>
              </a:rPr>
              <a:t>Plus de 100 000 habitants</a:t>
            </a:r>
            <a:endParaRPr lang="en-US" sz="1800" b="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8122917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1" r:id="rId1"/>
    <p:sldLayoutId id="2147483792" r:id="rId2"/>
    <p:sldLayoutId id="2147483793" r:id="rId3"/>
    <p:sldLayoutId id="2147483794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b="0" i="0" kern="1200">
          <a:solidFill>
            <a:schemeClr val="tx1"/>
          </a:solidFill>
          <a:latin typeface="Fira Sans" panose="020B05030500000200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b="0" i="0" kern="1200">
          <a:solidFill>
            <a:schemeClr val="tx1"/>
          </a:solidFill>
          <a:latin typeface="Fira Sans" panose="020B05030500000200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>
          <a:solidFill>
            <a:schemeClr val="tx1"/>
          </a:solidFill>
          <a:latin typeface="Fira Sans" panose="020B05030500000200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Fira Sans" panose="020B05030500000200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Fira Sans" panose="020B05030500000200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e 12">
            <a:extLst>
              <a:ext uri="{FF2B5EF4-FFF2-40B4-BE49-F238E27FC236}">
                <a16:creationId xmlns:a16="http://schemas.microsoft.com/office/drawing/2014/main" id="{7D228779-70F0-7776-7481-DFB513FA2BC6}"/>
              </a:ext>
            </a:extLst>
          </p:cNvPr>
          <p:cNvGrpSpPr/>
          <p:nvPr userDrawn="1"/>
        </p:nvGrpSpPr>
        <p:grpSpPr>
          <a:xfrm>
            <a:off x="-1" y="4138863"/>
            <a:ext cx="12192001" cy="2719138"/>
            <a:chOff x="-1" y="4138863"/>
            <a:chExt cx="12192001" cy="2719138"/>
          </a:xfrm>
        </p:grpSpPr>
        <p:pic>
          <p:nvPicPr>
            <p:cNvPr id="14" name="Image 13">
              <a:extLst>
                <a:ext uri="{FF2B5EF4-FFF2-40B4-BE49-F238E27FC236}">
                  <a16:creationId xmlns:a16="http://schemas.microsoft.com/office/drawing/2014/main" id="{F08D8EA5-63C5-0F88-A3D1-414A9BBB7C3F}"/>
                </a:ext>
              </a:extLst>
            </p:cNvPr>
            <p:cNvPicPr/>
            <p:nvPr userDrawn="1"/>
          </p:nvPicPr>
          <p:blipFill>
            <a:blip r:embed="rId6"/>
            <a:srcRect r="15131" b="6554"/>
            <a:stretch>
              <a:fillRect/>
            </a:stretch>
          </p:blipFill>
          <p:spPr>
            <a:xfrm>
              <a:off x="-1" y="4138863"/>
              <a:ext cx="12192001" cy="2719138"/>
            </a:xfrm>
            <a:prstGeom prst="rect">
              <a:avLst/>
            </a:prstGeom>
          </p:spPr>
        </p:pic>
        <p:pic>
          <p:nvPicPr>
            <p:cNvPr id="15" name="Graphique 14">
              <a:extLst>
                <a:ext uri="{FF2B5EF4-FFF2-40B4-BE49-F238E27FC236}">
                  <a16:creationId xmlns:a16="http://schemas.microsoft.com/office/drawing/2014/main" id="{308B196B-E252-7ACA-1C26-54DFAF14CE4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rcRect t="47376"/>
            <a:stretch>
              <a:fillRect/>
            </a:stretch>
          </p:blipFill>
          <p:spPr>
            <a:xfrm>
              <a:off x="9512963" y="6211922"/>
              <a:ext cx="1109596" cy="379414"/>
            </a:xfrm>
            <a:prstGeom prst="rect">
              <a:avLst/>
            </a:prstGeom>
          </p:spPr>
        </p:pic>
        <p:pic>
          <p:nvPicPr>
            <p:cNvPr id="16" name="Graphique 15">
              <a:extLst>
                <a:ext uri="{FF2B5EF4-FFF2-40B4-BE49-F238E27FC236}">
                  <a16:creationId xmlns:a16="http://schemas.microsoft.com/office/drawing/2014/main" id="{1F8DC128-4AF1-51B3-0EA8-5C4A76FE669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rcRect b="47375"/>
            <a:stretch>
              <a:fillRect/>
            </a:stretch>
          </p:blipFill>
          <p:spPr>
            <a:xfrm>
              <a:off x="7807257" y="6184336"/>
              <a:ext cx="1622124" cy="554668"/>
            </a:xfrm>
            <a:prstGeom prst="rect">
              <a:avLst/>
            </a:prstGeom>
          </p:spPr>
        </p:pic>
        <p:pic>
          <p:nvPicPr>
            <p:cNvPr id="17" name="Image 16" descr="Une image contenant texte, capture d’écran, Police, Graphique&#10;&#10;Le contenu généré par l’IA peut être incorrect.">
              <a:extLst>
                <a:ext uri="{FF2B5EF4-FFF2-40B4-BE49-F238E27FC236}">
                  <a16:creationId xmlns:a16="http://schemas.microsoft.com/office/drawing/2014/main" id="{BCEB4455-0531-F086-829B-2F668D8572D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9"/>
            <a:stretch>
              <a:fillRect/>
            </a:stretch>
          </p:blipFill>
          <p:spPr>
            <a:xfrm>
              <a:off x="10701681" y="6339247"/>
              <a:ext cx="1247390" cy="267921"/>
            </a:xfrm>
            <a:prstGeom prst="rect">
              <a:avLst/>
            </a:prstGeom>
          </p:spPr>
        </p:pic>
      </p:grpSp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07BCD23A-96AE-89E3-D619-25E16C0C8E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7989" y="365125"/>
            <a:ext cx="10595811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4FD5F9B-3B7D-64D8-3142-BB03A7BFAD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57989" y="1825625"/>
            <a:ext cx="10595811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4037BDC-8829-5FB4-0215-9F3A9CAC815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chemeClr val="tx1">
                    <a:tint val="82000"/>
                  </a:schemeClr>
                </a:solidFill>
                <a:latin typeface="Fira Sans" panose="020B0503050000020004" pitchFamily="34" charset="0"/>
              </a:defRPr>
            </a:lvl1pPr>
          </a:lstStyle>
          <a:p>
            <a:fld id="{D0075CD4-51AD-2D47-BABA-DEAD3CD880CC}" type="datetimeFigureOut">
              <a:rPr lang="fr-FR"/>
              <a:pPr/>
              <a:t>09/02/2026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63BC817-E6EF-7846-97A3-AF0836E4C47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82000"/>
                  </a:schemeClr>
                </a:solidFill>
                <a:latin typeface="Fira Sans" panose="020B0503050000020004" pitchFamily="34" charset="0"/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C484D70-210B-23E4-8B06-EC08602E947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chemeClr val="tx1">
                    <a:tint val="82000"/>
                  </a:schemeClr>
                </a:solidFill>
                <a:latin typeface="Fira Sans" panose="020B0503050000020004" pitchFamily="34" charset="0"/>
              </a:defRPr>
            </a:lvl1pPr>
          </a:lstStyle>
          <a:p>
            <a:fld id="{ED85F3E7-F5BB-FA4C-8DEF-862B0B434F95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3A0CBF8C-E830-D1F4-50E6-C051B66E6842}"/>
              </a:ext>
            </a:extLst>
          </p:cNvPr>
          <p:cNvSpPr txBox="1"/>
          <p:nvPr userDrawn="1"/>
        </p:nvSpPr>
        <p:spPr>
          <a:xfrm>
            <a:off x="368075" y="6193010"/>
            <a:ext cx="5823284" cy="664990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800" b="0" dirty="0">
                <a:solidFill>
                  <a:schemeClr val="bg1"/>
                </a:solidFill>
                <a:latin typeface="+mj-lt"/>
                <a:ea typeface="+mn-lt"/>
                <a:cs typeface="+mn-lt"/>
              </a:rPr>
              <a:t>Prix de la qualité</a:t>
            </a:r>
            <a:endParaRPr lang="en-US" sz="1800" b="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8533503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6" r:id="rId1"/>
    <p:sldLayoutId id="2147483797" r:id="rId2"/>
    <p:sldLayoutId id="2147483798" r:id="rId3"/>
    <p:sldLayoutId id="2147483799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b="0" i="0" kern="1200">
          <a:solidFill>
            <a:schemeClr val="tx1"/>
          </a:solidFill>
          <a:latin typeface="Fira Sans" panose="020B05030500000200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b="0" i="0" kern="1200">
          <a:solidFill>
            <a:schemeClr val="tx1"/>
          </a:solidFill>
          <a:latin typeface="Fira Sans" panose="020B05030500000200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>
          <a:solidFill>
            <a:schemeClr val="tx1"/>
          </a:solidFill>
          <a:latin typeface="Fira Sans" panose="020B05030500000200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Fira Sans" panose="020B05030500000200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Fira Sans" panose="020B05030500000200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e 12">
            <a:extLst>
              <a:ext uri="{FF2B5EF4-FFF2-40B4-BE49-F238E27FC236}">
                <a16:creationId xmlns:a16="http://schemas.microsoft.com/office/drawing/2014/main" id="{63CDBB2D-580F-9D39-33CF-96998F1CBD55}"/>
              </a:ext>
            </a:extLst>
          </p:cNvPr>
          <p:cNvGrpSpPr/>
          <p:nvPr userDrawn="1"/>
        </p:nvGrpSpPr>
        <p:grpSpPr>
          <a:xfrm>
            <a:off x="-1" y="4138863"/>
            <a:ext cx="12192001" cy="2719138"/>
            <a:chOff x="-1" y="4138863"/>
            <a:chExt cx="12192001" cy="2719138"/>
          </a:xfrm>
        </p:grpSpPr>
        <p:pic>
          <p:nvPicPr>
            <p:cNvPr id="14" name="Image 13">
              <a:extLst>
                <a:ext uri="{FF2B5EF4-FFF2-40B4-BE49-F238E27FC236}">
                  <a16:creationId xmlns:a16="http://schemas.microsoft.com/office/drawing/2014/main" id="{0A12E0A5-DE15-2940-918C-F80F2B134A2D}"/>
                </a:ext>
              </a:extLst>
            </p:cNvPr>
            <p:cNvPicPr/>
            <p:nvPr userDrawn="1"/>
          </p:nvPicPr>
          <p:blipFill>
            <a:blip r:embed="rId6"/>
            <a:srcRect r="15131" b="6554"/>
            <a:stretch>
              <a:fillRect/>
            </a:stretch>
          </p:blipFill>
          <p:spPr>
            <a:xfrm>
              <a:off x="-1" y="4138863"/>
              <a:ext cx="12192001" cy="2719138"/>
            </a:xfrm>
            <a:prstGeom prst="rect">
              <a:avLst/>
            </a:prstGeom>
          </p:spPr>
        </p:pic>
        <p:pic>
          <p:nvPicPr>
            <p:cNvPr id="15" name="Graphique 14">
              <a:extLst>
                <a:ext uri="{FF2B5EF4-FFF2-40B4-BE49-F238E27FC236}">
                  <a16:creationId xmlns:a16="http://schemas.microsoft.com/office/drawing/2014/main" id="{AB2B707F-517B-DF47-3C7F-BE0A39EDD16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rcRect t="47376"/>
            <a:stretch>
              <a:fillRect/>
            </a:stretch>
          </p:blipFill>
          <p:spPr>
            <a:xfrm>
              <a:off x="9512963" y="6211922"/>
              <a:ext cx="1109596" cy="379414"/>
            </a:xfrm>
            <a:prstGeom prst="rect">
              <a:avLst/>
            </a:prstGeom>
          </p:spPr>
        </p:pic>
        <p:pic>
          <p:nvPicPr>
            <p:cNvPr id="16" name="Graphique 15">
              <a:extLst>
                <a:ext uri="{FF2B5EF4-FFF2-40B4-BE49-F238E27FC236}">
                  <a16:creationId xmlns:a16="http://schemas.microsoft.com/office/drawing/2014/main" id="{61B996D1-E10C-AA56-BC66-64CC7DE19B6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rcRect b="47375"/>
            <a:stretch>
              <a:fillRect/>
            </a:stretch>
          </p:blipFill>
          <p:spPr>
            <a:xfrm>
              <a:off x="7807257" y="6184336"/>
              <a:ext cx="1622124" cy="554668"/>
            </a:xfrm>
            <a:prstGeom prst="rect">
              <a:avLst/>
            </a:prstGeom>
          </p:spPr>
        </p:pic>
        <p:pic>
          <p:nvPicPr>
            <p:cNvPr id="17" name="Image 16" descr="Une image contenant texte, capture d’écran, Police, Graphique&#10;&#10;Le contenu généré par l’IA peut être incorrect.">
              <a:extLst>
                <a:ext uri="{FF2B5EF4-FFF2-40B4-BE49-F238E27FC236}">
                  <a16:creationId xmlns:a16="http://schemas.microsoft.com/office/drawing/2014/main" id="{F5F44834-88D2-8012-E98E-7FAEC9719A8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9"/>
            <a:stretch>
              <a:fillRect/>
            </a:stretch>
          </p:blipFill>
          <p:spPr>
            <a:xfrm>
              <a:off x="10701681" y="6339247"/>
              <a:ext cx="1247390" cy="267921"/>
            </a:xfrm>
            <a:prstGeom prst="rect">
              <a:avLst/>
            </a:prstGeom>
          </p:spPr>
        </p:pic>
      </p:grpSp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07BCD23A-96AE-89E3-D619-25E16C0C8E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7989" y="365125"/>
            <a:ext cx="10595811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4FD5F9B-3B7D-64D8-3142-BB03A7BFAD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57989" y="1825625"/>
            <a:ext cx="10595811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4037BDC-8829-5FB4-0215-9F3A9CAC815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chemeClr val="tx1">
                    <a:tint val="82000"/>
                  </a:schemeClr>
                </a:solidFill>
                <a:latin typeface="Fira Sans" panose="020B0503050000020004" pitchFamily="34" charset="0"/>
              </a:defRPr>
            </a:lvl1pPr>
          </a:lstStyle>
          <a:p>
            <a:fld id="{D0075CD4-51AD-2D47-BABA-DEAD3CD880CC}" type="datetimeFigureOut">
              <a:rPr lang="fr-FR"/>
              <a:pPr/>
              <a:t>09/02/2026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63BC817-E6EF-7846-97A3-AF0836E4C47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82000"/>
                  </a:schemeClr>
                </a:solidFill>
                <a:latin typeface="Fira Sans" panose="020B0503050000020004" pitchFamily="34" charset="0"/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C484D70-210B-23E4-8B06-EC08602E947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chemeClr val="tx1">
                    <a:tint val="82000"/>
                  </a:schemeClr>
                </a:solidFill>
                <a:latin typeface="Fira Sans" panose="020B0503050000020004" pitchFamily="34" charset="0"/>
              </a:defRPr>
            </a:lvl1pPr>
          </a:lstStyle>
          <a:p>
            <a:fld id="{ED85F3E7-F5BB-FA4C-8DEF-862B0B434F95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3A0CBF8C-E830-D1F4-50E6-C051B66E6842}"/>
              </a:ext>
            </a:extLst>
          </p:cNvPr>
          <p:cNvSpPr txBox="1"/>
          <p:nvPr userDrawn="1"/>
        </p:nvSpPr>
        <p:spPr>
          <a:xfrm>
            <a:off x="368075" y="6193010"/>
            <a:ext cx="5823284" cy="664990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800" b="0" dirty="0">
                <a:solidFill>
                  <a:schemeClr val="bg1"/>
                </a:solidFill>
                <a:latin typeface="+mj-lt"/>
                <a:ea typeface="+mn-lt"/>
                <a:cs typeface="+mn-lt"/>
              </a:rPr>
              <a:t>Prix de l’entrepreneuriat</a:t>
            </a:r>
            <a:endParaRPr lang="en-US" sz="1800" b="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6436872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1" r:id="rId1"/>
    <p:sldLayoutId id="2147483802" r:id="rId2"/>
    <p:sldLayoutId id="2147483803" r:id="rId3"/>
    <p:sldLayoutId id="2147483804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b="0" i="0" kern="1200">
          <a:solidFill>
            <a:schemeClr val="tx1"/>
          </a:solidFill>
          <a:latin typeface="Fira Sans" panose="020B05030500000200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b="0" i="0" kern="1200">
          <a:solidFill>
            <a:schemeClr val="tx1"/>
          </a:solidFill>
          <a:latin typeface="Fira Sans" panose="020B05030500000200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>
          <a:solidFill>
            <a:schemeClr val="tx1"/>
          </a:solidFill>
          <a:latin typeface="Fira Sans" panose="020B05030500000200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Fira Sans" panose="020B05030500000200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Fira Sans" panose="020B05030500000200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e 12">
            <a:extLst>
              <a:ext uri="{FF2B5EF4-FFF2-40B4-BE49-F238E27FC236}">
                <a16:creationId xmlns:a16="http://schemas.microsoft.com/office/drawing/2014/main" id="{B824BA0F-53A9-E776-4789-7768A80425E0}"/>
              </a:ext>
            </a:extLst>
          </p:cNvPr>
          <p:cNvGrpSpPr/>
          <p:nvPr userDrawn="1"/>
        </p:nvGrpSpPr>
        <p:grpSpPr>
          <a:xfrm>
            <a:off x="-1" y="4138863"/>
            <a:ext cx="12192001" cy="2719138"/>
            <a:chOff x="-1" y="4138863"/>
            <a:chExt cx="12192001" cy="2719138"/>
          </a:xfrm>
        </p:grpSpPr>
        <p:pic>
          <p:nvPicPr>
            <p:cNvPr id="14" name="Image 13">
              <a:extLst>
                <a:ext uri="{FF2B5EF4-FFF2-40B4-BE49-F238E27FC236}">
                  <a16:creationId xmlns:a16="http://schemas.microsoft.com/office/drawing/2014/main" id="{B1813802-CF2E-E0CF-8119-830FBEB9A8B8}"/>
                </a:ext>
              </a:extLst>
            </p:cNvPr>
            <p:cNvPicPr/>
            <p:nvPr userDrawn="1"/>
          </p:nvPicPr>
          <p:blipFill>
            <a:blip r:embed="rId6"/>
            <a:srcRect r="15131" b="6554"/>
            <a:stretch>
              <a:fillRect/>
            </a:stretch>
          </p:blipFill>
          <p:spPr>
            <a:xfrm>
              <a:off x="-1" y="4138863"/>
              <a:ext cx="12192001" cy="2719138"/>
            </a:xfrm>
            <a:prstGeom prst="rect">
              <a:avLst/>
            </a:prstGeom>
          </p:spPr>
        </p:pic>
        <p:pic>
          <p:nvPicPr>
            <p:cNvPr id="15" name="Graphique 14">
              <a:extLst>
                <a:ext uri="{FF2B5EF4-FFF2-40B4-BE49-F238E27FC236}">
                  <a16:creationId xmlns:a16="http://schemas.microsoft.com/office/drawing/2014/main" id="{2C816E1C-649B-5C57-2C2A-879DA643099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rcRect t="47376"/>
            <a:stretch>
              <a:fillRect/>
            </a:stretch>
          </p:blipFill>
          <p:spPr>
            <a:xfrm>
              <a:off x="9512963" y="6211922"/>
              <a:ext cx="1109596" cy="379414"/>
            </a:xfrm>
            <a:prstGeom prst="rect">
              <a:avLst/>
            </a:prstGeom>
          </p:spPr>
        </p:pic>
        <p:pic>
          <p:nvPicPr>
            <p:cNvPr id="16" name="Graphique 15">
              <a:extLst>
                <a:ext uri="{FF2B5EF4-FFF2-40B4-BE49-F238E27FC236}">
                  <a16:creationId xmlns:a16="http://schemas.microsoft.com/office/drawing/2014/main" id="{AD9B2ADC-A532-9CAD-72AC-C486A80E2B0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rcRect b="47375"/>
            <a:stretch>
              <a:fillRect/>
            </a:stretch>
          </p:blipFill>
          <p:spPr>
            <a:xfrm>
              <a:off x="7807257" y="6184336"/>
              <a:ext cx="1622124" cy="554668"/>
            </a:xfrm>
            <a:prstGeom prst="rect">
              <a:avLst/>
            </a:prstGeom>
          </p:spPr>
        </p:pic>
        <p:pic>
          <p:nvPicPr>
            <p:cNvPr id="17" name="Image 16" descr="Une image contenant texte, capture d’écran, Police, Graphique&#10;&#10;Le contenu généré par l’IA peut être incorrect.">
              <a:extLst>
                <a:ext uri="{FF2B5EF4-FFF2-40B4-BE49-F238E27FC236}">
                  <a16:creationId xmlns:a16="http://schemas.microsoft.com/office/drawing/2014/main" id="{CA194445-00F9-ED63-3F8F-D49F62371F0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9"/>
            <a:stretch>
              <a:fillRect/>
            </a:stretch>
          </p:blipFill>
          <p:spPr>
            <a:xfrm>
              <a:off x="10701681" y="6339247"/>
              <a:ext cx="1247390" cy="267921"/>
            </a:xfrm>
            <a:prstGeom prst="rect">
              <a:avLst/>
            </a:prstGeom>
          </p:spPr>
        </p:pic>
      </p:grpSp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07BCD23A-96AE-89E3-D619-25E16C0C8E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7989" y="365125"/>
            <a:ext cx="10595811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4FD5F9B-3B7D-64D8-3142-BB03A7BFAD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57989" y="1825625"/>
            <a:ext cx="10595811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4037BDC-8829-5FB4-0215-9F3A9CAC815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chemeClr val="tx1">
                    <a:tint val="82000"/>
                  </a:schemeClr>
                </a:solidFill>
                <a:latin typeface="Fira Sans" panose="020B0503050000020004" pitchFamily="34" charset="0"/>
              </a:defRPr>
            </a:lvl1pPr>
          </a:lstStyle>
          <a:p>
            <a:fld id="{D0075CD4-51AD-2D47-BABA-DEAD3CD880CC}" type="datetimeFigureOut">
              <a:rPr lang="fr-FR"/>
              <a:pPr/>
              <a:t>09/02/2026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63BC817-E6EF-7846-97A3-AF0836E4C47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82000"/>
                  </a:schemeClr>
                </a:solidFill>
                <a:latin typeface="Fira Sans" panose="020B0503050000020004" pitchFamily="34" charset="0"/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C484D70-210B-23E4-8B06-EC08602E947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chemeClr val="tx1">
                    <a:tint val="82000"/>
                  </a:schemeClr>
                </a:solidFill>
                <a:latin typeface="Fira Sans" panose="020B0503050000020004" pitchFamily="34" charset="0"/>
              </a:defRPr>
            </a:lvl1pPr>
          </a:lstStyle>
          <a:p>
            <a:fld id="{ED85F3E7-F5BB-FA4C-8DEF-862B0B434F95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3A0CBF8C-E830-D1F4-50E6-C051B66E6842}"/>
              </a:ext>
            </a:extLst>
          </p:cNvPr>
          <p:cNvSpPr txBox="1"/>
          <p:nvPr userDrawn="1"/>
        </p:nvSpPr>
        <p:spPr>
          <a:xfrm>
            <a:off x="368075" y="6193010"/>
            <a:ext cx="5823284" cy="664990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800" b="0" dirty="0">
                <a:solidFill>
                  <a:schemeClr val="bg1"/>
                </a:solidFill>
                <a:latin typeface="+mj-lt"/>
                <a:ea typeface="+mn-lt"/>
                <a:cs typeface="+mn-lt"/>
              </a:rPr>
              <a:t>Prix de l’innovation</a:t>
            </a:r>
            <a:endParaRPr lang="en-US" sz="1800" b="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7938133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6" r:id="rId1"/>
    <p:sldLayoutId id="2147483807" r:id="rId2"/>
    <p:sldLayoutId id="2147483808" r:id="rId3"/>
    <p:sldLayoutId id="2147483809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b="0" i="0" kern="1200">
          <a:solidFill>
            <a:schemeClr val="tx1"/>
          </a:solidFill>
          <a:latin typeface="Fira Sans" panose="020B05030500000200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b="0" i="0" kern="1200">
          <a:solidFill>
            <a:schemeClr val="tx1"/>
          </a:solidFill>
          <a:latin typeface="Fira Sans" panose="020B05030500000200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>
          <a:solidFill>
            <a:schemeClr val="tx1"/>
          </a:solidFill>
          <a:latin typeface="Fira Sans" panose="020B05030500000200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Fira Sans" panose="020B05030500000200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Fira Sans" panose="020B05030500000200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e 12">
            <a:extLst>
              <a:ext uri="{FF2B5EF4-FFF2-40B4-BE49-F238E27FC236}">
                <a16:creationId xmlns:a16="http://schemas.microsoft.com/office/drawing/2014/main" id="{227A47AC-4DCB-80CF-D256-981731A13EAD}"/>
              </a:ext>
            </a:extLst>
          </p:cNvPr>
          <p:cNvGrpSpPr/>
          <p:nvPr userDrawn="1"/>
        </p:nvGrpSpPr>
        <p:grpSpPr>
          <a:xfrm>
            <a:off x="-1" y="4138863"/>
            <a:ext cx="12192001" cy="2719138"/>
            <a:chOff x="-1" y="4138863"/>
            <a:chExt cx="12192001" cy="2719138"/>
          </a:xfrm>
        </p:grpSpPr>
        <p:pic>
          <p:nvPicPr>
            <p:cNvPr id="14" name="Image 13">
              <a:extLst>
                <a:ext uri="{FF2B5EF4-FFF2-40B4-BE49-F238E27FC236}">
                  <a16:creationId xmlns:a16="http://schemas.microsoft.com/office/drawing/2014/main" id="{0739FF8B-10C8-937E-A54B-A1D777895111}"/>
                </a:ext>
              </a:extLst>
            </p:cNvPr>
            <p:cNvPicPr/>
            <p:nvPr userDrawn="1"/>
          </p:nvPicPr>
          <p:blipFill>
            <a:blip r:embed="rId6"/>
            <a:srcRect r="15131" b="6554"/>
            <a:stretch>
              <a:fillRect/>
            </a:stretch>
          </p:blipFill>
          <p:spPr>
            <a:xfrm>
              <a:off x="-1" y="4138863"/>
              <a:ext cx="12192001" cy="2719138"/>
            </a:xfrm>
            <a:prstGeom prst="rect">
              <a:avLst/>
            </a:prstGeom>
          </p:spPr>
        </p:pic>
        <p:pic>
          <p:nvPicPr>
            <p:cNvPr id="15" name="Graphique 14">
              <a:extLst>
                <a:ext uri="{FF2B5EF4-FFF2-40B4-BE49-F238E27FC236}">
                  <a16:creationId xmlns:a16="http://schemas.microsoft.com/office/drawing/2014/main" id="{665AD557-F573-C9CB-3A5D-2D643FADF51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rcRect t="47376"/>
            <a:stretch>
              <a:fillRect/>
            </a:stretch>
          </p:blipFill>
          <p:spPr>
            <a:xfrm>
              <a:off x="9512963" y="6211922"/>
              <a:ext cx="1109596" cy="379414"/>
            </a:xfrm>
            <a:prstGeom prst="rect">
              <a:avLst/>
            </a:prstGeom>
          </p:spPr>
        </p:pic>
        <p:pic>
          <p:nvPicPr>
            <p:cNvPr id="16" name="Graphique 15">
              <a:extLst>
                <a:ext uri="{FF2B5EF4-FFF2-40B4-BE49-F238E27FC236}">
                  <a16:creationId xmlns:a16="http://schemas.microsoft.com/office/drawing/2014/main" id="{17CF4656-106E-E608-346B-6A9D65E5C60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rcRect b="47375"/>
            <a:stretch>
              <a:fillRect/>
            </a:stretch>
          </p:blipFill>
          <p:spPr>
            <a:xfrm>
              <a:off x="7807257" y="6184336"/>
              <a:ext cx="1622124" cy="554668"/>
            </a:xfrm>
            <a:prstGeom prst="rect">
              <a:avLst/>
            </a:prstGeom>
          </p:spPr>
        </p:pic>
        <p:pic>
          <p:nvPicPr>
            <p:cNvPr id="17" name="Image 16" descr="Une image contenant texte, capture d’écran, Police, Graphique&#10;&#10;Le contenu généré par l’IA peut être incorrect.">
              <a:extLst>
                <a:ext uri="{FF2B5EF4-FFF2-40B4-BE49-F238E27FC236}">
                  <a16:creationId xmlns:a16="http://schemas.microsoft.com/office/drawing/2014/main" id="{B8CFBBB3-60E9-6630-5820-A9F590125FC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9"/>
            <a:stretch>
              <a:fillRect/>
            </a:stretch>
          </p:blipFill>
          <p:spPr>
            <a:xfrm>
              <a:off x="10701681" y="6339247"/>
              <a:ext cx="1247390" cy="267921"/>
            </a:xfrm>
            <a:prstGeom prst="rect">
              <a:avLst/>
            </a:prstGeom>
          </p:spPr>
        </p:pic>
      </p:grpSp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07BCD23A-96AE-89E3-D619-25E16C0C8E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7989" y="365125"/>
            <a:ext cx="10595811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4FD5F9B-3B7D-64D8-3142-BB03A7BFAD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57989" y="1825625"/>
            <a:ext cx="10595811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4037BDC-8829-5FB4-0215-9F3A9CAC815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chemeClr val="tx1">
                    <a:tint val="82000"/>
                  </a:schemeClr>
                </a:solidFill>
                <a:latin typeface="Fira Sans" panose="020B0503050000020004" pitchFamily="34" charset="0"/>
              </a:defRPr>
            </a:lvl1pPr>
          </a:lstStyle>
          <a:p>
            <a:fld id="{D0075CD4-51AD-2D47-BABA-DEAD3CD880CC}" type="datetimeFigureOut">
              <a:rPr lang="fr-FR"/>
              <a:pPr/>
              <a:t>09/02/2026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63BC817-E6EF-7846-97A3-AF0836E4C47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82000"/>
                  </a:schemeClr>
                </a:solidFill>
                <a:latin typeface="Fira Sans" panose="020B0503050000020004" pitchFamily="34" charset="0"/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C484D70-210B-23E4-8B06-EC08602E947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chemeClr val="tx1">
                    <a:tint val="82000"/>
                  </a:schemeClr>
                </a:solidFill>
                <a:latin typeface="Fira Sans" panose="020B0503050000020004" pitchFamily="34" charset="0"/>
              </a:defRPr>
            </a:lvl1pPr>
          </a:lstStyle>
          <a:p>
            <a:fld id="{ED85F3E7-F5BB-FA4C-8DEF-862B0B434F95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3A0CBF8C-E830-D1F4-50E6-C051B66E6842}"/>
              </a:ext>
            </a:extLst>
          </p:cNvPr>
          <p:cNvSpPr txBox="1"/>
          <p:nvPr userDrawn="1"/>
        </p:nvSpPr>
        <p:spPr>
          <a:xfrm>
            <a:off x="368075" y="6193010"/>
            <a:ext cx="5823284" cy="664990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800" b="0" dirty="0">
                <a:solidFill>
                  <a:schemeClr val="bg1"/>
                </a:solidFill>
                <a:latin typeface="+mj-lt"/>
                <a:ea typeface="+mn-lt"/>
                <a:cs typeface="+mn-lt"/>
              </a:rPr>
              <a:t>Prix du développement durable</a:t>
            </a:r>
            <a:endParaRPr lang="en-US" sz="1800" b="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1970934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1" r:id="rId1"/>
    <p:sldLayoutId id="2147483812" r:id="rId2"/>
    <p:sldLayoutId id="2147483813" r:id="rId3"/>
    <p:sldLayoutId id="2147483814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b="0" i="0" kern="1200">
          <a:solidFill>
            <a:schemeClr val="tx1"/>
          </a:solidFill>
          <a:latin typeface="Fira Sans" panose="020B05030500000200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b="0" i="0" kern="1200">
          <a:solidFill>
            <a:schemeClr val="tx1"/>
          </a:solidFill>
          <a:latin typeface="Fira Sans" panose="020B05030500000200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>
          <a:solidFill>
            <a:schemeClr val="tx1"/>
          </a:solidFill>
          <a:latin typeface="Fira Sans" panose="020B05030500000200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Fira Sans" panose="020B05030500000200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Fira Sans" panose="020B05030500000200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1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1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755736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FF166B7-4EFF-FB02-94D3-B92448225A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fr-FR" sz="5400" b="1" dirty="0"/>
              <a:t>TEMPLATES JURY NATIONAL</a:t>
            </a:r>
            <a:br>
              <a:rPr lang="fr-FR" b="1" dirty="0"/>
            </a:br>
            <a:br>
              <a:rPr lang="fr-FR" sz="3200" b="1" dirty="0"/>
            </a:br>
            <a:r>
              <a:rPr lang="fr-FR" sz="3200" b="1" dirty="0">
                <a:solidFill>
                  <a:schemeClr val="accent6">
                    <a:lumMod val="75000"/>
                  </a:schemeClr>
                </a:solidFill>
              </a:rPr>
              <a:t>Dans le cadre des jurys national, </a:t>
            </a:r>
            <a:br>
              <a:rPr lang="fr-FR" sz="3200" b="1" dirty="0">
                <a:solidFill>
                  <a:schemeClr val="accent6">
                    <a:lumMod val="75000"/>
                  </a:schemeClr>
                </a:solidFill>
              </a:rPr>
            </a:br>
            <a:r>
              <a:rPr lang="fr-FR" sz="3200" b="1" dirty="0">
                <a:solidFill>
                  <a:schemeClr val="accent6">
                    <a:lumMod val="75000"/>
                  </a:schemeClr>
                </a:solidFill>
              </a:rPr>
              <a:t>une structure pour le jury est mise en place </a:t>
            </a:r>
            <a:br>
              <a:rPr lang="fr-FR" sz="3200" b="1" dirty="0">
                <a:solidFill>
                  <a:schemeClr val="accent6">
                    <a:lumMod val="75000"/>
                  </a:schemeClr>
                </a:solidFill>
              </a:rPr>
            </a:br>
            <a:r>
              <a:rPr lang="fr-FR" sz="3200" b="1" dirty="0">
                <a:solidFill>
                  <a:schemeClr val="accent6">
                    <a:lumMod val="75000"/>
                  </a:schemeClr>
                </a:solidFill>
              </a:rPr>
              <a:t>pour uniformiser au maximum.</a:t>
            </a:r>
            <a:br>
              <a:rPr lang="fr-FR" sz="3200" b="1" dirty="0">
                <a:solidFill>
                  <a:schemeClr val="accent6">
                    <a:lumMod val="75000"/>
                  </a:schemeClr>
                </a:solidFill>
              </a:rPr>
            </a:br>
            <a:br>
              <a:rPr lang="fr-FR" sz="3200" b="1" dirty="0">
                <a:solidFill>
                  <a:schemeClr val="accent6">
                    <a:lumMod val="75000"/>
                  </a:schemeClr>
                </a:solidFill>
              </a:rPr>
            </a:br>
            <a:r>
              <a:rPr lang="fr-FR" sz="3200" b="1" dirty="0">
                <a:solidFill>
                  <a:schemeClr val="accent6">
                    <a:lumMod val="75000"/>
                  </a:schemeClr>
                </a:solidFill>
              </a:rPr>
              <a:t>Nous vous invitons à utiliser le présent </a:t>
            </a:r>
            <a:r>
              <a:rPr lang="fr-FR" sz="3200" b="1" dirty="0" err="1">
                <a:solidFill>
                  <a:schemeClr val="accent6">
                    <a:lumMod val="75000"/>
                  </a:schemeClr>
                </a:solidFill>
              </a:rPr>
              <a:t>template</a:t>
            </a:r>
            <a:r>
              <a:rPr lang="fr-FR" sz="3200" b="1" dirty="0">
                <a:solidFill>
                  <a:schemeClr val="accent6">
                    <a:lumMod val="75000"/>
                  </a:schemeClr>
                </a:solidFill>
              </a:rPr>
              <a:t>.</a:t>
            </a:r>
            <a:br>
              <a:rPr lang="fr-FR" sz="3200" b="1" dirty="0">
                <a:solidFill>
                  <a:schemeClr val="accent6">
                    <a:lumMod val="75000"/>
                  </a:schemeClr>
                </a:solidFill>
              </a:rPr>
            </a:br>
            <a:br>
              <a:rPr lang="fr-FR" sz="3200" b="1" dirty="0">
                <a:solidFill>
                  <a:schemeClr val="accent6">
                    <a:lumMod val="75000"/>
                  </a:schemeClr>
                </a:solidFill>
              </a:rPr>
            </a:br>
            <a:br>
              <a:rPr lang="fr-FR" sz="3200" b="1" dirty="0">
                <a:solidFill>
                  <a:schemeClr val="accent6">
                    <a:lumMod val="75000"/>
                  </a:schemeClr>
                </a:solidFill>
              </a:rPr>
            </a:br>
            <a:endParaRPr lang="fr-FR" sz="3200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98079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59B5160-6D62-74E8-9FF5-1CDD7F0F6EF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2DAAA4A-B37F-373E-6EC8-02ACF125A3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50837"/>
            <a:ext cx="10734676" cy="5879264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fr-FR" sz="5400" b="1" dirty="0"/>
              <a:t>TEMPLATES JURY NATIONAL</a:t>
            </a:r>
            <a:br>
              <a:rPr lang="fr-FR" b="1" dirty="0"/>
            </a:br>
            <a:br>
              <a:rPr lang="fr-FR" sz="3200" b="1" dirty="0">
                <a:solidFill>
                  <a:schemeClr val="accent6">
                    <a:lumMod val="75000"/>
                  </a:schemeClr>
                </a:solidFill>
              </a:rPr>
            </a:br>
            <a:r>
              <a:rPr lang="fr-FR" sz="3200" b="1" dirty="0">
                <a:solidFill>
                  <a:schemeClr val="accent6">
                    <a:lumMod val="75000"/>
                  </a:schemeClr>
                </a:solidFill>
              </a:rPr>
              <a:t>Pour chaque catégorie des modèles sont disponibles dans les « </a:t>
            </a:r>
            <a:r>
              <a:rPr lang="fr-FR" sz="3200" b="1" dirty="0">
                <a:solidFill>
                  <a:schemeClr val="tx2"/>
                </a:solidFill>
              </a:rPr>
              <a:t>dispositions</a:t>
            </a:r>
            <a:r>
              <a:rPr lang="fr-FR" sz="3200" b="1" dirty="0">
                <a:solidFill>
                  <a:schemeClr val="accent6">
                    <a:lumMod val="75000"/>
                  </a:schemeClr>
                </a:solidFill>
              </a:rPr>
              <a:t> » de </a:t>
            </a:r>
            <a:r>
              <a:rPr lang="fr-FR" sz="3200" b="1" dirty="0">
                <a:solidFill>
                  <a:schemeClr val="tx2"/>
                </a:solidFill>
              </a:rPr>
              <a:t>PowerPoint</a:t>
            </a:r>
            <a:r>
              <a:rPr lang="fr-FR" sz="3200" b="1" dirty="0">
                <a:solidFill>
                  <a:schemeClr val="accent6">
                    <a:lumMod val="75000"/>
                  </a:schemeClr>
                </a:solidFill>
              </a:rPr>
              <a:t> :</a:t>
            </a:r>
            <a:br>
              <a:rPr lang="fr-FR" sz="3200" b="1" dirty="0">
                <a:solidFill>
                  <a:schemeClr val="accent6">
                    <a:lumMod val="75000"/>
                  </a:schemeClr>
                </a:solidFill>
              </a:rPr>
            </a:br>
            <a:br>
              <a:rPr lang="fr-FR" sz="3200" b="1" dirty="0">
                <a:solidFill>
                  <a:schemeClr val="accent6">
                    <a:lumMod val="75000"/>
                  </a:schemeClr>
                </a:solidFill>
              </a:rPr>
            </a:br>
            <a:br>
              <a:rPr lang="fr-FR" sz="3200" b="1" dirty="0">
                <a:solidFill>
                  <a:schemeClr val="accent6">
                    <a:lumMod val="75000"/>
                  </a:schemeClr>
                </a:solidFill>
              </a:rPr>
            </a:br>
            <a:br>
              <a:rPr lang="fr-FR" sz="3200" b="1" dirty="0">
                <a:solidFill>
                  <a:schemeClr val="accent6">
                    <a:lumMod val="75000"/>
                  </a:schemeClr>
                </a:solidFill>
              </a:rPr>
            </a:br>
            <a:br>
              <a:rPr lang="fr-FR" sz="3200" b="1" dirty="0">
                <a:solidFill>
                  <a:schemeClr val="accent6">
                    <a:lumMod val="75000"/>
                  </a:schemeClr>
                </a:solidFill>
              </a:rPr>
            </a:br>
            <a:br>
              <a:rPr lang="fr-FR" sz="3200" b="1" dirty="0">
                <a:solidFill>
                  <a:schemeClr val="accent6">
                    <a:lumMod val="75000"/>
                  </a:schemeClr>
                </a:solidFill>
              </a:rPr>
            </a:br>
            <a:endParaRPr lang="fr-FR" sz="3200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4" name="Image 3" descr="Une image contenant texte, capture d’écran, logiciel, multimédia&#10;&#10;Le contenu généré par l’IA peut être incorrect.">
            <a:extLst>
              <a:ext uri="{FF2B5EF4-FFF2-40B4-BE49-F238E27FC236}">
                <a16:creationId xmlns:a16="http://schemas.microsoft.com/office/drawing/2014/main" id="{47CDCB0A-4749-D9EC-906A-045E7422F1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1648" y="3305212"/>
            <a:ext cx="4736020" cy="3192119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6CA76C88-509C-F5B7-22C1-E377ED8D422E}"/>
              </a:ext>
            </a:extLst>
          </p:cNvPr>
          <p:cNvSpPr/>
          <p:nvPr/>
        </p:nvSpPr>
        <p:spPr>
          <a:xfrm>
            <a:off x="3586163" y="5143499"/>
            <a:ext cx="1214437" cy="371475"/>
          </a:xfrm>
          <a:prstGeom prst="rect">
            <a:avLst/>
          </a:prstGeom>
          <a:noFill/>
          <a:ln w="38100"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" name="Image 6" descr="Une image contenant texte, capture d’écran, logiciel, Logiciel multimédia&#10;&#10;Le contenu généré par l’IA peut être incorrect.">
            <a:extLst>
              <a:ext uri="{FF2B5EF4-FFF2-40B4-BE49-F238E27FC236}">
                <a16:creationId xmlns:a16="http://schemas.microsoft.com/office/drawing/2014/main" id="{ACD8FFFE-20D8-F9AF-B154-F50FBF2A83F3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35828"/>
          <a:stretch>
            <a:fillRect/>
          </a:stretch>
        </p:blipFill>
        <p:spPr>
          <a:xfrm>
            <a:off x="5960371" y="3182316"/>
            <a:ext cx="4749800" cy="4400894"/>
          </a:xfrm>
          <a:prstGeom prst="rect">
            <a:avLst/>
          </a:prstGeom>
        </p:spPr>
      </p:pic>
      <p:cxnSp>
        <p:nvCxnSpPr>
          <p:cNvPr id="9" name="Connecteur droit avec flèche 8">
            <a:extLst>
              <a:ext uri="{FF2B5EF4-FFF2-40B4-BE49-F238E27FC236}">
                <a16:creationId xmlns:a16="http://schemas.microsoft.com/office/drawing/2014/main" id="{DCEE4630-28D1-E2EB-A057-8DA931D1E52F}"/>
              </a:ext>
            </a:extLst>
          </p:cNvPr>
          <p:cNvCxnSpPr/>
          <p:nvPr/>
        </p:nvCxnSpPr>
        <p:spPr>
          <a:xfrm>
            <a:off x="5588896" y="3420860"/>
            <a:ext cx="523875" cy="0"/>
          </a:xfrm>
          <a:prstGeom prst="straightConnector1">
            <a:avLst/>
          </a:prstGeom>
          <a:ln w="57150">
            <a:solidFill>
              <a:schemeClr val="accent5"/>
            </a:solidFill>
            <a:headEnd type="none" w="med" len="med"/>
            <a:tailEnd type="arrow" w="lg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Connecteur droit avec flèche 9">
            <a:extLst>
              <a:ext uri="{FF2B5EF4-FFF2-40B4-BE49-F238E27FC236}">
                <a16:creationId xmlns:a16="http://schemas.microsoft.com/office/drawing/2014/main" id="{824A04F0-46B3-B51A-60ED-D70909B25BF4}"/>
              </a:ext>
            </a:extLst>
          </p:cNvPr>
          <p:cNvCxnSpPr/>
          <p:nvPr/>
        </p:nvCxnSpPr>
        <p:spPr>
          <a:xfrm>
            <a:off x="5572125" y="4587671"/>
            <a:ext cx="523875" cy="0"/>
          </a:xfrm>
          <a:prstGeom prst="straightConnector1">
            <a:avLst/>
          </a:prstGeom>
          <a:ln w="57150">
            <a:solidFill>
              <a:schemeClr val="accent5"/>
            </a:solidFill>
            <a:headEnd type="none" w="med" len="med"/>
            <a:tailEnd type="arrow" w="lg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Connecteur droit avec flèche 10">
            <a:extLst>
              <a:ext uri="{FF2B5EF4-FFF2-40B4-BE49-F238E27FC236}">
                <a16:creationId xmlns:a16="http://schemas.microsoft.com/office/drawing/2014/main" id="{F55F3AFF-3BA9-8681-BA8F-D8B474F038E6}"/>
              </a:ext>
            </a:extLst>
          </p:cNvPr>
          <p:cNvCxnSpPr/>
          <p:nvPr/>
        </p:nvCxnSpPr>
        <p:spPr>
          <a:xfrm>
            <a:off x="5588896" y="5692573"/>
            <a:ext cx="523875" cy="0"/>
          </a:xfrm>
          <a:prstGeom prst="straightConnector1">
            <a:avLst/>
          </a:prstGeom>
          <a:ln w="57150">
            <a:solidFill>
              <a:schemeClr val="accent5"/>
            </a:solidFill>
            <a:headEnd type="none" w="med" len="med"/>
            <a:tailEnd type="arrow" w="lg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12">
            <a:extLst>
              <a:ext uri="{FF2B5EF4-FFF2-40B4-BE49-F238E27FC236}">
                <a16:creationId xmlns:a16="http://schemas.microsoft.com/office/drawing/2014/main" id="{54916F51-4AD2-E4B0-9849-4AE680AF2815}"/>
              </a:ext>
            </a:extLst>
          </p:cNvPr>
          <p:cNvCxnSpPr/>
          <p:nvPr/>
        </p:nvCxnSpPr>
        <p:spPr>
          <a:xfrm>
            <a:off x="6686550" y="3535160"/>
            <a:ext cx="1128713" cy="0"/>
          </a:xfrm>
          <a:prstGeom prst="line">
            <a:avLst/>
          </a:prstGeom>
          <a:ln>
            <a:solidFill>
              <a:schemeClr val="accent5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 droit 13">
            <a:extLst>
              <a:ext uri="{FF2B5EF4-FFF2-40B4-BE49-F238E27FC236}">
                <a16:creationId xmlns:a16="http://schemas.microsoft.com/office/drawing/2014/main" id="{DB5FA004-4936-A184-B8E9-D7D0A246C4F0}"/>
              </a:ext>
            </a:extLst>
          </p:cNvPr>
          <p:cNvCxnSpPr>
            <a:cxnSpLocks/>
          </p:cNvCxnSpPr>
          <p:nvPr/>
        </p:nvCxnSpPr>
        <p:spPr>
          <a:xfrm>
            <a:off x="6686550" y="4659111"/>
            <a:ext cx="1385888" cy="0"/>
          </a:xfrm>
          <a:prstGeom prst="line">
            <a:avLst/>
          </a:prstGeom>
          <a:ln>
            <a:solidFill>
              <a:schemeClr val="accent5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14">
            <a:extLst>
              <a:ext uri="{FF2B5EF4-FFF2-40B4-BE49-F238E27FC236}">
                <a16:creationId xmlns:a16="http://schemas.microsoft.com/office/drawing/2014/main" id="{71334BFD-8F93-ED8E-055E-79E29D04F5A3}"/>
              </a:ext>
            </a:extLst>
          </p:cNvPr>
          <p:cNvCxnSpPr>
            <a:cxnSpLocks/>
          </p:cNvCxnSpPr>
          <p:nvPr/>
        </p:nvCxnSpPr>
        <p:spPr>
          <a:xfrm>
            <a:off x="6686550" y="5806877"/>
            <a:ext cx="1128713" cy="0"/>
          </a:xfrm>
          <a:prstGeom prst="line">
            <a:avLst/>
          </a:prstGeom>
          <a:ln>
            <a:solidFill>
              <a:schemeClr val="accent5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267851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39C94D71-5E22-AD2C-75A6-A823058E62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EXEMPLE CANDIDAT 1 : </a:t>
            </a:r>
            <a:br>
              <a:rPr lang="fr-FR" dirty="0"/>
            </a:br>
            <a:r>
              <a:rPr lang="fr-FR" dirty="0"/>
              <a:t>Les Tables Roannaises​</a:t>
            </a:r>
          </a:p>
        </p:txBody>
      </p:sp>
    </p:spTree>
    <p:extLst>
      <p:ext uri="{BB962C8B-B14F-4D97-AF65-F5344CB8AC3E}">
        <p14:creationId xmlns:p14="http://schemas.microsoft.com/office/powerpoint/2010/main" val="19322016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56C1A969-F03A-E982-AC55-363B99061E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sz="1400" dirty="0"/>
              <a:t>Création en 2009, 15 ans d’existence (fêtés en 2024).​</a:t>
            </a:r>
          </a:p>
          <a:p>
            <a:r>
              <a:rPr lang="fr-FR" sz="1400" dirty="0"/>
              <a:t>Une vingtaine de chefs adhérents sur l’arrondissement de Roanne.​</a:t>
            </a:r>
          </a:p>
          <a:p>
            <a:r>
              <a:rPr lang="fr-FR" sz="1400" dirty="0"/>
              <a:t>Lauréat de l’Année de la Gastronomie en 2022.​</a:t>
            </a:r>
          </a:p>
          <a:p>
            <a:r>
              <a:rPr lang="fr-FR" sz="1400" dirty="0"/>
              <a:t>Initiateur du Collectif des Tables Stéphanoises (2024).​</a:t>
            </a:r>
          </a:p>
          <a:p>
            <a:r>
              <a:rPr lang="fr-FR" sz="1400" dirty="0"/>
              <a:t>Collaboration continue avec la CCI Lyon Métropole Saint-Etienne Roanne depuis 15 ans.</a:t>
            </a:r>
          </a:p>
          <a:p>
            <a:pPr marL="0" indent="0">
              <a:buNone/>
            </a:pPr>
            <a:endParaRPr lang="fr-FR" sz="1400" dirty="0"/>
          </a:p>
        </p:txBody>
      </p:sp>
      <p:pic>
        <p:nvPicPr>
          <p:cNvPr id="9" name="Espace réservé pour une image  8" descr="Une image contenant personne, habits, intérieur, meubles&#10;&#10;Le contenu généré par l’IA peut être incorrect.">
            <a:extLst>
              <a:ext uri="{FF2B5EF4-FFF2-40B4-BE49-F238E27FC236}">
                <a16:creationId xmlns:a16="http://schemas.microsoft.com/office/drawing/2014/main" id="{E6BF81F2-58DD-BE1A-4B1E-643AF218F2AD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/>
          <a:srcRect l="30952" r="30952"/>
          <a:stretch>
            <a:fillRect/>
          </a:stretch>
        </p:blipFill>
        <p:spPr/>
      </p:pic>
      <p:sp>
        <p:nvSpPr>
          <p:cNvPr id="4" name="Titre 3">
            <a:extLst>
              <a:ext uri="{FF2B5EF4-FFF2-40B4-BE49-F238E27FC236}">
                <a16:creationId xmlns:a16="http://schemas.microsoft.com/office/drawing/2014/main" id="{067787EE-0B6A-A201-998E-BCD127922F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EXEMPLE  - Les Tables Roannaises  </a:t>
            </a:r>
          </a:p>
        </p:txBody>
      </p:sp>
      <p:sp>
        <p:nvSpPr>
          <p:cNvPr id="5" name="Espace réservé du contenu 4">
            <a:extLst>
              <a:ext uri="{FF2B5EF4-FFF2-40B4-BE49-F238E27FC236}">
                <a16:creationId xmlns:a16="http://schemas.microsoft.com/office/drawing/2014/main" id="{60ED8D14-5165-A055-6C95-0A01958D9CEC}"/>
              </a:ext>
            </a:extLst>
          </p:cNvPr>
          <p:cNvSpPr>
            <a:spLocks noGrp="1"/>
          </p:cNvSpPr>
          <p:nvPr>
            <p:ph idx="11"/>
          </p:nvPr>
        </p:nvSpPr>
        <p:spPr/>
        <p:txBody>
          <a:bodyPr/>
          <a:lstStyle/>
          <a:p>
            <a:r>
              <a:rPr lang="fr-FR" sz="1400" dirty="0"/>
              <a:t>Promotion du métier de restaurateur et mise en avant des adhérents du Roannais.​</a:t>
            </a:r>
          </a:p>
          <a:p>
            <a:r>
              <a:rPr lang="fr-FR" sz="1400" dirty="0"/>
              <a:t>Organisation d’événements culinaires et solidaires :​</a:t>
            </a:r>
          </a:p>
          <a:p>
            <a:r>
              <a:rPr lang="fr-FR" sz="1400" dirty="0"/>
              <a:t>Dîner caritatif annuel au profit du Téléthon.​</a:t>
            </a:r>
          </a:p>
          <a:p>
            <a:r>
              <a:rPr lang="fr-FR" sz="1400" dirty="0"/>
              <a:t>Collation pour la collecte de sang (en lien avec l’EFS).​</a:t>
            </a:r>
          </a:p>
          <a:p>
            <a:r>
              <a:rPr lang="fr-FR" sz="1400" dirty="0"/>
              <a:t>Balade Gourmande dans les vignes de la Côte Roannaise.​</a:t>
            </a:r>
          </a:p>
          <a:p>
            <a:r>
              <a:rPr lang="fr-FR" sz="1400" dirty="0"/>
              <a:t>Représentation de la profession au Salon des Métiers (3E).​​</a:t>
            </a:r>
          </a:p>
          <a:p>
            <a:endParaRPr lang="fr-FR" sz="1400" dirty="0"/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34037EB0-F668-79ED-1AD2-C2AEDAA29613}"/>
              </a:ext>
            </a:extLst>
          </p:cNvPr>
          <p:cNvSpPr>
            <a:spLocks noGrp="1"/>
          </p:cNvSpPr>
          <p:nvPr>
            <p:ph idx="12"/>
          </p:nvPr>
        </p:nvSpPr>
        <p:spPr/>
        <p:txBody>
          <a:bodyPr/>
          <a:lstStyle/>
          <a:p>
            <a:r>
              <a:rPr lang="fr-FR" sz="1400" dirty="0"/>
              <a:t>Basée à Roanne, </a:t>
            </a:r>
            <a:br>
              <a:rPr lang="fr-FR" sz="1400" dirty="0"/>
            </a:br>
            <a:r>
              <a:rPr lang="fr-FR" sz="1400" dirty="0"/>
              <a:t>dans le département </a:t>
            </a:r>
            <a:br>
              <a:rPr lang="fr-FR" sz="1400" dirty="0"/>
            </a:br>
            <a:r>
              <a:rPr lang="fr-FR" sz="1400" dirty="0"/>
              <a:t>de la Loire (42).</a:t>
            </a:r>
          </a:p>
          <a:p>
            <a:r>
              <a:rPr lang="fr-FR" sz="1400" dirty="0"/>
              <a:t>Actions menées sur l’arrondissement de Roanne, mais aussi rayonnement à Lyon.​</a:t>
            </a:r>
          </a:p>
        </p:txBody>
      </p:sp>
    </p:spTree>
    <p:extLst>
      <p:ext uri="{BB962C8B-B14F-4D97-AF65-F5344CB8AC3E}">
        <p14:creationId xmlns:p14="http://schemas.microsoft.com/office/powerpoint/2010/main" val="28354467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BDB3C42-433C-D386-58D5-53859B72D2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EXEMPLE  - Les Tables Roannaises  </a:t>
            </a:r>
          </a:p>
        </p:txBody>
      </p:sp>
      <p:pic>
        <p:nvPicPr>
          <p:cNvPr id="4" name="Picture 8" descr="Une image contenant habits, personne, chaussures, homme&#10;&#10;Le contenu généré par l’IA peut être incorrect.">
            <a:extLst>
              <a:ext uri="{FF2B5EF4-FFF2-40B4-BE49-F238E27FC236}">
                <a16:creationId xmlns:a16="http://schemas.microsoft.com/office/drawing/2014/main" id="{B4039173-2A81-BB9E-363E-64429C4A0B1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653" y="1470320"/>
            <a:ext cx="2762056" cy="20715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ZoneTexte 32">
            <a:extLst>
              <a:ext uri="{FF2B5EF4-FFF2-40B4-BE49-F238E27FC236}">
                <a16:creationId xmlns:a16="http://schemas.microsoft.com/office/drawing/2014/main" id="{6F7F5F00-9072-ABC8-C94C-F7F04C42DAAD}"/>
              </a:ext>
            </a:extLst>
          </p:cNvPr>
          <p:cNvSpPr txBox="1"/>
          <p:nvPr/>
        </p:nvSpPr>
        <p:spPr>
          <a:xfrm>
            <a:off x="504653" y="3674471"/>
            <a:ext cx="276205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b="1" i="0" u="none" strike="noStrike" kern="1200" cap="none" spc="0" normalizeH="0" baseline="0" noProof="0" dirty="0">
                <a:ln>
                  <a:noFill/>
                </a:ln>
                <a:solidFill>
                  <a:srgbClr val="373CFF"/>
                </a:solidFill>
                <a:effectLst/>
                <a:uLnTx/>
                <a:uFillTx/>
                <a:ea typeface="+mn-ea"/>
                <a:cs typeface="+mn-cs"/>
              </a:rPr>
              <a:t>Collation pour </a:t>
            </a:r>
            <a:br>
              <a:rPr kumimoji="0" lang="fr-FR" b="1" i="0" u="none" strike="noStrike" kern="1200" cap="none" spc="0" normalizeH="0" baseline="0" noProof="0" dirty="0">
                <a:ln>
                  <a:noFill/>
                </a:ln>
                <a:solidFill>
                  <a:srgbClr val="373CFF"/>
                </a:solidFill>
                <a:effectLst/>
                <a:uLnTx/>
                <a:uFillTx/>
                <a:ea typeface="+mn-ea"/>
                <a:cs typeface="+mn-cs"/>
              </a:rPr>
            </a:br>
            <a:r>
              <a:rPr kumimoji="0" lang="fr-FR" b="1" i="0" u="none" strike="noStrike" kern="1200" cap="none" spc="0" normalizeH="0" baseline="0" noProof="0" dirty="0">
                <a:ln>
                  <a:noFill/>
                </a:ln>
                <a:solidFill>
                  <a:srgbClr val="373CFF"/>
                </a:solidFill>
                <a:effectLst/>
                <a:uLnTx/>
                <a:uFillTx/>
                <a:ea typeface="+mn-ea"/>
                <a:cs typeface="+mn-cs"/>
              </a:rPr>
              <a:t>la collecte de sang – 2024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br>
              <a:rPr kumimoji="0" lang="fr-FR" b="1" i="0" u="none" strike="noStrike" kern="1200" cap="none" spc="0" normalizeH="0" baseline="0" noProof="0" dirty="0">
                <a:ln>
                  <a:noFill/>
                </a:ln>
                <a:solidFill>
                  <a:srgbClr val="373CFF"/>
                </a:solidFill>
                <a:effectLst/>
                <a:uLnTx/>
                <a:uFillTx/>
                <a:ea typeface="+mn-ea"/>
                <a:cs typeface="+mn-cs"/>
              </a:rPr>
            </a:br>
            <a:endParaRPr kumimoji="0" lang="fr-FR" b="1" i="0" u="none" strike="noStrike" kern="1200" cap="none" spc="0" normalizeH="0" baseline="0" noProof="0" dirty="0">
              <a:ln>
                <a:noFill/>
              </a:ln>
              <a:solidFill>
                <a:srgbClr val="373CFF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pic>
        <p:nvPicPr>
          <p:cNvPr id="6" name="Picture 10" descr="Une image contenant habits, personne, homme, Visage humain&#10;&#10;Le contenu généré par l’IA peut être incorrect.">
            <a:extLst>
              <a:ext uri="{FF2B5EF4-FFF2-40B4-BE49-F238E27FC236}">
                <a16:creationId xmlns:a16="http://schemas.microsoft.com/office/drawing/2014/main" id="{99087692-17AD-7533-9722-781FD3C7D9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2605" y="1464991"/>
            <a:ext cx="2957563" cy="20715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Content Placeholder 5">
            <a:extLst>
              <a:ext uri="{FF2B5EF4-FFF2-40B4-BE49-F238E27FC236}">
                <a16:creationId xmlns:a16="http://schemas.microsoft.com/office/drawing/2014/main" id="{25571223-DA26-BA74-5F0C-0FCEDA948F7B}"/>
              </a:ext>
            </a:extLst>
          </p:cNvPr>
          <p:cNvSpPr txBox="1">
            <a:spLocks/>
          </p:cNvSpPr>
          <p:nvPr/>
        </p:nvSpPr>
        <p:spPr>
          <a:xfrm>
            <a:off x="6499360" y="2023593"/>
            <a:ext cx="2087999" cy="1046263"/>
          </a:xfrm>
          <a:prstGeom prst="rect">
            <a:avLst/>
          </a:prstGeom>
        </p:spPr>
        <p:txBody>
          <a:bodyPr anchor="ctr"/>
          <a:lstStyle>
            <a:defPPr>
              <a:defRPr lang="fr-FR"/>
            </a:defPPr>
            <a:lvl1pPr marL="0" indent="0" algn="l" defTabSz="609585" rtl="0" eaLnBrk="1" latinLnBrk="0" hangingPunct="1">
              <a:lnSpc>
                <a:spcPct val="95000"/>
              </a:lnSpc>
              <a:spcBef>
                <a:spcPts val="0"/>
              </a:spcBef>
              <a:buFont typeface="Arial"/>
              <a:buNone/>
              <a:defRPr sz="2933" b="1" kern="1200">
                <a:solidFill>
                  <a:srgbClr val="373CFF"/>
                </a:solidFill>
                <a:latin typeface="+mj-lt"/>
                <a:ea typeface="+mn-ea"/>
                <a:cs typeface="+mn-cs"/>
              </a:defRPr>
            </a:lvl1pPr>
            <a:lvl2pPr marL="990575" indent="-380990" algn="l" defTabSz="609585" rtl="0" eaLnBrk="1" latinLnBrk="0" hangingPunct="1">
              <a:spcBef>
                <a:spcPct val="20000"/>
              </a:spcBef>
              <a:buFont typeface="Arial"/>
              <a:buChar char="–"/>
              <a:defRPr sz="2667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523962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2133547" indent="-304792" algn="l" defTabSz="609585" rtl="0" eaLnBrk="1" latinLnBrk="0" hangingPunct="1">
              <a:spcBef>
                <a:spcPct val="20000"/>
              </a:spcBef>
              <a:buFont typeface="Arial"/>
              <a:buChar char="–"/>
              <a:defRPr sz="2133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743131" indent="-304792" algn="l" defTabSz="609585" rtl="0" eaLnBrk="1" latinLnBrk="0" hangingPunct="1">
              <a:spcBef>
                <a:spcPct val="20000"/>
              </a:spcBef>
              <a:buFont typeface="Arial"/>
              <a:buChar char="»"/>
              <a:defRPr sz="2133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609585" rtl="0" eaLnBrk="1" fontAlgn="auto" latinLnBrk="0" hangingPunct="1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373C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Salon de </a:t>
            </a:r>
            <a:r>
              <a:rPr kumimoji="0" lang="en-US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373C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l’Agriculture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373C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à Paris - 2025</a:t>
            </a:r>
          </a:p>
        </p:txBody>
      </p:sp>
      <p:pic>
        <p:nvPicPr>
          <p:cNvPr id="8" name="Picture 12">
            <a:extLst>
              <a:ext uri="{FF2B5EF4-FFF2-40B4-BE49-F238E27FC236}">
                <a16:creationId xmlns:a16="http://schemas.microsoft.com/office/drawing/2014/main" id="{50CFF093-7761-6EDE-F60F-31D591889E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8295" y="3839029"/>
            <a:ext cx="2954673" cy="20715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ZoneTexte 30">
            <a:extLst>
              <a:ext uri="{FF2B5EF4-FFF2-40B4-BE49-F238E27FC236}">
                <a16:creationId xmlns:a16="http://schemas.microsoft.com/office/drawing/2014/main" id="{98A1DEFF-FEB7-685A-F538-3DDAC28B1CDB}"/>
              </a:ext>
            </a:extLst>
          </p:cNvPr>
          <p:cNvSpPr txBox="1"/>
          <p:nvPr/>
        </p:nvSpPr>
        <p:spPr>
          <a:xfrm>
            <a:off x="8759825" y="5013299"/>
            <a:ext cx="29517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b="1" i="0" u="none" strike="noStrike" kern="1200" cap="none" spc="0" normalizeH="0" baseline="0" noProof="0" dirty="0">
                <a:ln>
                  <a:noFill/>
                </a:ln>
                <a:solidFill>
                  <a:srgbClr val="373CFF"/>
                </a:solidFill>
                <a:effectLst/>
                <a:uLnTx/>
                <a:uFillTx/>
                <a:ea typeface="+mn-ea"/>
                <a:cs typeface="+mn-cs"/>
              </a:rPr>
              <a:t>Dîner annuel au profit du Téléthon - 2024</a:t>
            </a:r>
          </a:p>
        </p:txBody>
      </p:sp>
      <p:pic>
        <p:nvPicPr>
          <p:cNvPr id="10" name="Picture 14" descr="Une image contenant habits, personne, chaussures, Visage humain&#10;&#10;Le contenu généré par l’IA peut être incorrect.">
            <a:extLst>
              <a:ext uri="{FF2B5EF4-FFF2-40B4-BE49-F238E27FC236}">
                <a16:creationId xmlns:a16="http://schemas.microsoft.com/office/drawing/2014/main" id="{0BA69AD6-112F-F6B9-FB5F-87E286D7EE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77391" y="1464991"/>
            <a:ext cx="2957563" cy="33836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ZoneTexte 5">
            <a:extLst>
              <a:ext uri="{FF2B5EF4-FFF2-40B4-BE49-F238E27FC236}">
                <a16:creationId xmlns:a16="http://schemas.microsoft.com/office/drawing/2014/main" id="{41ABECDD-CC5A-85C7-11FB-43B9D64E6D22}"/>
              </a:ext>
            </a:extLst>
          </p:cNvPr>
          <p:cNvSpPr txBox="1"/>
          <p:nvPr/>
        </p:nvSpPr>
        <p:spPr>
          <a:xfrm>
            <a:off x="6499360" y="4413135"/>
            <a:ext cx="21574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b="1" i="0" u="none" strike="noStrike" kern="1200" cap="none" spc="0" normalizeH="0" baseline="0" noProof="0" dirty="0">
                <a:ln>
                  <a:noFill/>
                </a:ln>
                <a:solidFill>
                  <a:srgbClr val="373CFF"/>
                </a:solidFill>
                <a:effectLst/>
                <a:uLnTx/>
                <a:uFillTx/>
                <a:ea typeface="+mn-ea"/>
                <a:cs typeface="+mn-cs"/>
              </a:rPr>
              <a:t>Festival Roanne Table Ouverte - 2024</a:t>
            </a:r>
          </a:p>
        </p:txBody>
      </p:sp>
    </p:spTree>
    <p:extLst>
      <p:ext uri="{BB962C8B-B14F-4D97-AF65-F5344CB8AC3E}">
        <p14:creationId xmlns:p14="http://schemas.microsoft.com/office/powerpoint/2010/main" val="23256408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B7140F4F-D488-C486-EE40-D9E6E83F108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Alliance unique de chefs engagés pour leur territoire, au service de la profession et de la solidarité.</a:t>
            </a:r>
          </a:p>
          <a:p>
            <a:r>
              <a:rPr lang="fr-FR" dirty="0"/>
              <a:t>Modèle inspirant, ayant favorisé la création d’un collectif équivalent à Saint-Étienne.</a:t>
            </a:r>
          </a:p>
          <a:p>
            <a:r>
              <a:rPr lang="fr-FR" dirty="0"/>
              <a:t>Une démarche de promotion du métier, tournée à la fois vers le grand public, les professionnels et les jeunes.</a:t>
            </a: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F4C43468-1D23-3E3D-F96C-C07A03CA27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EXEMPLE  - Les Tables Roannaises  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2DAB1C87-5CD0-E028-139C-D7CFFFC56AFF}"/>
              </a:ext>
            </a:extLst>
          </p:cNvPr>
          <p:cNvSpPr>
            <a:spLocks noGrp="1"/>
          </p:cNvSpPr>
          <p:nvPr>
            <p:ph idx="11"/>
          </p:nvPr>
        </p:nvSpPr>
        <p:spPr/>
        <p:txBody>
          <a:bodyPr/>
          <a:lstStyle/>
          <a:p>
            <a:r>
              <a:rPr lang="fr-FR" dirty="0"/>
              <a:t>Renforcement des valeurs identitaires du territoire : gastronomie, œnologie, convivialité.</a:t>
            </a:r>
          </a:p>
          <a:p>
            <a:r>
              <a:rPr lang="fr-FR" dirty="0"/>
              <a:t>Implication dans des causes caritatives (Téléthon, EFS), contribuant au lien social et à la solidarité locale.</a:t>
            </a:r>
          </a:p>
          <a:p>
            <a:r>
              <a:rPr lang="fr-FR" dirty="0"/>
              <a:t>Visibilité dans des événements majeurs (locaux et régionaux), y compris en dehors du département.</a:t>
            </a:r>
          </a:p>
          <a:p>
            <a:r>
              <a:rPr lang="fr-FR" dirty="0"/>
              <a:t>Partenariats locaux forts</a:t>
            </a: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5" name="Espace réservé du contenu 4">
            <a:extLst>
              <a:ext uri="{FF2B5EF4-FFF2-40B4-BE49-F238E27FC236}">
                <a16:creationId xmlns:a16="http://schemas.microsoft.com/office/drawing/2014/main" id="{61E25CE1-14BB-006F-05B8-88966AB4E4CB}"/>
              </a:ext>
            </a:extLst>
          </p:cNvPr>
          <p:cNvSpPr>
            <a:spLocks noGrp="1"/>
          </p:cNvSpPr>
          <p:nvPr>
            <p:ph idx="12"/>
          </p:nvPr>
        </p:nvSpPr>
        <p:spPr/>
        <p:txBody>
          <a:bodyPr/>
          <a:lstStyle/>
          <a:p>
            <a:r>
              <a:rPr lang="fr-FR" dirty="0"/>
              <a:t>Fiche de transmission</a:t>
            </a:r>
          </a:p>
          <a:p>
            <a:r>
              <a:rPr lang="fr-FR" dirty="0"/>
              <a:t>4 articles de presse</a:t>
            </a:r>
          </a:p>
          <a:p>
            <a:r>
              <a:rPr lang="fr-FR" dirty="0"/>
              <a:t>Des photos</a:t>
            </a:r>
          </a:p>
          <a:p>
            <a:r>
              <a:rPr lang="fr-FR" dirty="0"/>
              <a:t>Une vidéo (4min)  : Portrait de Christophe GUILLON du restaurant l'Assiette Roannaise, à Saint-Forgeux-Lespinasse</a:t>
            </a:r>
          </a:p>
        </p:txBody>
      </p:sp>
    </p:spTree>
    <p:extLst>
      <p:ext uri="{BB962C8B-B14F-4D97-AF65-F5344CB8AC3E}">
        <p14:creationId xmlns:p14="http://schemas.microsoft.com/office/powerpoint/2010/main" val="9398677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03469336"/>
      </p:ext>
    </p:extLst>
  </p:cSld>
  <p:clrMapOvr>
    <a:masterClrMapping/>
  </p:clrMapOvr>
</p:sld>
</file>

<file path=ppt/theme/theme1.xml><?xml version="1.0" encoding="utf-8"?>
<a:theme xmlns:a="http://schemas.openxmlformats.org/drawingml/2006/main" name="Ecrans Titre">
  <a:themeElements>
    <a:clrScheme name="CCI">
      <a:dk1>
        <a:srgbClr val="3F3F3F"/>
      </a:dk1>
      <a:lt1>
        <a:sysClr val="window" lastClr="FFFFFF"/>
      </a:lt1>
      <a:dk2>
        <a:srgbClr val="373CF5"/>
      </a:dk2>
      <a:lt2>
        <a:srgbClr val="E8E8E8"/>
      </a:lt2>
      <a:accent1>
        <a:srgbClr val="13B7FF"/>
      </a:accent1>
      <a:accent2>
        <a:srgbClr val="4AA528"/>
      </a:accent2>
      <a:accent3>
        <a:srgbClr val="FFBA31"/>
      </a:accent3>
      <a:accent4>
        <a:srgbClr val="FF791F"/>
      </a:accent4>
      <a:accent5>
        <a:srgbClr val="E33232"/>
      </a:accent5>
      <a:accent6>
        <a:srgbClr val="A518E2"/>
      </a:accent6>
      <a:hlink>
        <a:srgbClr val="13B7FF"/>
      </a:hlink>
      <a:folHlink>
        <a:srgbClr val="A518E2"/>
      </a:folHlink>
    </a:clrScheme>
    <a:fontScheme name="Personnalisé 1">
      <a:majorFont>
        <a:latin typeface="Fira Sans ExtraBold"/>
        <a:ea typeface=""/>
        <a:cs typeface=""/>
      </a:majorFont>
      <a:minorFont>
        <a:latin typeface="Fira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hème-Trohées" id="{6D4C871D-9B1A-7F47-951B-416A6F113398}" vid="{8EC925F1-B5A4-4543-A76E-451479A10040}"/>
    </a:ext>
  </a:extLst>
</a:theme>
</file>

<file path=ppt/theme/theme10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Ecrans Présentation">
  <a:themeElements>
    <a:clrScheme name="CCI">
      <a:dk1>
        <a:sysClr val="windowText" lastClr="000000"/>
      </a:dk1>
      <a:lt1>
        <a:sysClr val="window" lastClr="FFFFFF"/>
      </a:lt1>
      <a:dk2>
        <a:srgbClr val="4B5055"/>
      </a:dk2>
      <a:lt2>
        <a:srgbClr val="373CF5"/>
      </a:lt2>
      <a:accent1>
        <a:srgbClr val="13B7FF"/>
      </a:accent1>
      <a:accent2>
        <a:srgbClr val="A518E2"/>
      </a:accent2>
      <a:accent3>
        <a:srgbClr val="E33232"/>
      </a:accent3>
      <a:accent4>
        <a:srgbClr val="FF791F"/>
      </a:accent4>
      <a:accent5>
        <a:srgbClr val="9ABA00"/>
      </a:accent5>
      <a:accent6>
        <a:srgbClr val="4AA528"/>
      </a:accent6>
      <a:hlink>
        <a:srgbClr val="13B7FF"/>
      </a:hlink>
      <a:folHlink>
        <a:srgbClr val="002060"/>
      </a:folHlink>
    </a:clrScheme>
    <a:fontScheme name="Fira CCI">
      <a:majorFont>
        <a:latin typeface="Fira Sans Black"/>
        <a:ea typeface=""/>
        <a:cs typeface=""/>
      </a:majorFont>
      <a:minorFont>
        <a:latin typeface="Fira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hème-Trohées" id="{6D4C871D-9B1A-7F47-951B-416A6F113398}" vid="{8EC925F1-B5A4-4543-A76E-451479A10040}"/>
    </a:ext>
  </a:extLst>
</a:theme>
</file>

<file path=ppt/theme/theme3.xml><?xml version="1.0" encoding="utf-8"?>
<a:theme xmlns:a="http://schemas.openxmlformats.org/drawingml/2006/main" name="Jury_UC - Moins de 10k habitants">
  <a:themeElements>
    <a:clrScheme name="CCI">
      <a:dk1>
        <a:sysClr val="windowText" lastClr="000000"/>
      </a:dk1>
      <a:lt1>
        <a:sysClr val="window" lastClr="FFFFFF"/>
      </a:lt1>
      <a:dk2>
        <a:srgbClr val="4B5055"/>
      </a:dk2>
      <a:lt2>
        <a:srgbClr val="373CF5"/>
      </a:lt2>
      <a:accent1>
        <a:srgbClr val="13B7FF"/>
      </a:accent1>
      <a:accent2>
        <a:srgbClr val="A518E2"/>
      </a:accent2>
      <a:accent3>
        <a:srgbClr val="E33232"/>
      </a:accent3>
      <a:accent4>
        <a:srgbClr val="FF791F"/>
      </a:accent4>
      <a:accent5>
        <a:srgbClr val="9ABA00"/>
      </a:accent5>
      <a:accent6>
        <a:srgbClr val="4AA528"/>
      </a:accent6>
      <a:hlink>
        <a:srgbClr val="13B7FF"/>
      </a:hlink>
      <a:folHlink>
        <a:srgbClr val="002060"/>
      </a:folHlink>
    </a:clrScheme>
    <a:fontScheme name="Fira CCI">
      <a:majorFont>
        <a:latin typeface="Fira Sans Black"/>
        <a:ea typeface=""/>
        <a:cs typeface=""/>
      </a:majorFont>
      <a:minorFont>
        <a:latin typeface="Fira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hème-Trohées" id="{6D4C871D-9B1A-7F47-951B-416A6F113398}" vid="{8EC925F1-B5A4-4543-A76E-451479A10040}"/>
    </a:ext>
  </a:extLst>
</a:theme>
</file>

<file path=ppt/theme/theme4.xml><?xml version="1.0" encoding="utf-8"?>
<a:theme xmlns:a="http://schemas.openxmlformats.org/drawingml/2006/main" name="Jury_UC - Entre 10k et 100k habitants">
  <a:themeElements>
    <a:clrScheme name="CCI">
      <a:dk1>
        <a:sysClr val="windowText" lastClr="000000"/>
      </a:dk1>
      <a:lt1>
        <a:sysClr val="window" lastClr="FFFFFF"/>
      </a:lt1>
      <a:dk2>
        <a:srgbClr val="4B5055"/>
      </a:dk2>
      <a:lt2>
        <a:srgbClr val="373CF5"/>
      </a:lt2>
      <a:accent1>
        <a:srgbClr val="13B7FF"/>
      </a:accent1>
      <a:accent2>
        <a:srgbClr val="A518E2"/>
      </a:accent2>
      <a:accent3>
        <a:srgbClr val="E33232"/>
      </a:accent3>
      <a:accent4>
        <a:srgbClr val="FF791F"/>
      </a:accent4>
      <a:accent5>
        <a:srgbClr val="9ABA00"/>
      </a:accent5>
      <a:accent6>
        <a:srgbClr val="4AA528"/>
      </a:accent6>
      <a:hlink>
        <a:srgbClr val="13B7FF"/>
      </a:hlink>
      <a:folHlink>
        <a:srgbClr val="002060"/>
      </a:folHlink>
    </a:clrScheme>
    <a:fontScheme name="Fira CCI">
      <a:majorFont>
        <a:latin typeface="Fira Sans Black"/>
        <a:ea typeface=""/>
        <a:cs typeface=""/>
      </a:majorFont>
      <a:minorFont>
        <a:latin typeface="Fira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hème-Trohées" id="{6D4C871D-9B1A-7F47-951B-416A6F113398}" vid="{8EC925F1-B5A4-4543-A76E-451479A10040}"/>
    </a:ext>
  </a:extLst>
</a:theme>
</file>

<file path=ppt/theme/theme5.xml><?xml version="1.0" encoding="utf-8"?>
<a:theme xmlns:a="http://schemas.openxmlformats.org/drawingml/2006/main" name="Jury_UC - Plus de 100k habitants">
  <a:themeElements>
    <a:clrScheme name="CCI">
      <a:dk1>
        <a:sysClr val="windowText" lastClr="000000"/>
      </a:dk1>
      <a:lt1>
        <a:sysClr val="window" lastClr="FFFFFF"/>
      </a:lt1>
      <a:dk2>
        <a:srgbClr val="4B5055"/>
      </a:dk2>
      <a:lt2>
        <a:srgbClr val="373CF5"/>
      </a:lt2>
      <a:accent1>
        <a:srgbClr val="13B7FF"/>
      </a:accent1>
      <a:accent2>
        <a:srgbClr val="A518E2"/>
      </a:accent2>
      <a:accent3>
        <a:srgbClr val="E33232"/>
      </a:accent3>
      <a:accent4>
        <a:srgbClr val="FF791F"/>
      </a:accent4>
      <a:accent5>
        <a:srgbClr val="9ABA00"/>
      </a:accent5>
      <a:accent6>
        <a:srgbClr val="4AA528"/>
      </a:accent6>
      <a:hlink>
        <a:srgbClr val="13B7FF"/>
      </a:hlink>
      <a:folHlink>
        <a:srgbClr val="002060"/>
      </a:folHlink>
    </a:clrScheme>
    <a:fontScheme name="Fira CCI">
      <a:majorFont>
        <a:latin typeface="Fira Sans Black"/>
        <a:ea typeface=""/>
        <a:cs typeface=""/>
      </a:majorFont>
      <a:minorFont>
        <a:latin typeface="Fira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hème-Trohées" id="{6D4C871D-9B1A-7F47-951B-416A6F113398}" vid="{8EC925F1-B5A4-4543-A76E-451479A10040}"/>
    </a:ext>
  </a:extLst>
</a:theme>
</file>

<file path=ppt/theme/theme6.xml><?xml version="1.0" encoding="utf-8"?>
<a:theme xmlns:a="http://schemas.openxmlformats.org/drawingml/2006/main" name="Jury - Prix qualité">
  <a:themeElements>
    <a:clrScheme name="CCI">
      <a:dk1>
        <a:sysClr val="windowText" lastClr="000000"/>
      </a:dk1>
      <a:lt1>
        <a:sysClr val="window" lastClr="FFFFFF"/>
      </a:lt1>
      <a:dk2>
        <a:srgbClr val="4B5055"/>
      </a:dk2>
      <a:lt2>
        <a:srgbClr val="373CF5"/>
      </a:lt2>
      <a:accent1>
        <a:srgbClr val="13B7FF"/>
      </a:accent1>
      <a:accent2>
        <a:srgbClr val="A518E2"/>
      </a:accent2>
      <a:accent3>
        <a:srgbClr val="E33232"/>
      </a:accent3>
      <a:accent4>
        <a:srgbClr val="FF791F"/>
      </a:accent4>
      <a:accent5>
        <a:srgbClr val="9ABA00"/>
      </a:accent5>
      <a:accent6>
        <a:srgbClr val="4AA528"/>
      </a:accent6>
      <a:hlink>
        <a:srgbClr val="13B7FF"/>
      </a:hlink>
      <a:folHlink>
        <a:srgbClr val="002060"/>
      </a:folHlink>
    </a:clrScheme>
    <a:fontScheme name="Fira CCI">
      <a:majorFont>
        <a:latin typeface="Fira Sans Black"/>
        <a:ea typeface=""/>
        <a:cs typeface=""/>
      </a:majorFont>
      <a:minorFont>
        <a:latin typeface="Fira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hème-Trohées" id="{6D4C871D-9B1A-7F47-951B-416A6F113398}" vid="{8EC925F1-B5A4-4543-A76E-451479A10040}"/>
    </a:ext>
  </a:extLst>
</a:theme>
</file>

<file path=ppt/theme/theme7.xml><?xml version="1.0" encoding="utf-8"?>
<a:theme xmlns:a="http://schemas.openxmlformats.org/drawingml/2006/main" name="Jury - Prix entrepreneuriat">
  <a:themeElements>
    <a:clrScheme name="CCI">
      <a:dk1>
        <a:sysClr val="windowText" lastClr="000000"/>
      </a:dk1>
      <a:lt1>
        <a:sysClr val="window" lastClr="FFFFFF"/>
      </a:lt1>
      <a:dk2>
        <a:srgbClr val="4B5055"/>
      </a:dk2>
      <a:lt2>
        <a:srgbClr val="373CF5"/>
      </a:lt2>
      <a:accent1>
        <a:srgbClr val="13B7FF"/>
      </a:accent1>
      <a:accent2>
        <a:srgbClr val="A518E2"/>
      </a:accent2>
      <a:accent3>
        <a:srgbClr val="E33232"/>
      </a:accent3>
      <a:accent4>
        <a:srgbClr val="FF791F"/>
      </a:accent4>
      <a:accent5>
        <a:srgbClr val="9ABA00"/>
      </a:accent5>
      <a:accent6>
        <a:srgbClr val="4AA528"/>
      </a:accent6>
      <a:hlink>
        <a:srgbClr val="13B7FF"/>
      </a:hlink>
      <a:folHlink>
        <a:srgbClr val="002060"/>
      </a:folHlink>
    </a:clrScheme>
    <a:fontScheme name="Fira CCI">
      <a:majorFont>
        <a:latin typeface="Fira Sans Black"/>
        <a:ea typeface=""/>
        <a:cs typeface=""/>
      </a:majorFont>
      <a:minorFont>
        <a:latin typeface="Fira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hème-Trohées" id="{6D4C871D-9B1A-7F47-951B-416A6F113398}" vid="{8EC925F1-B5A4-4543-A76E-451479A10040}"/>
    </a:ext>
  </a:extLst>
</a:theme>
</file>

<file path=ppt/theme/theme8.xml><?xml version="1.0" encoding="utf-8"?>
<a:theme xmlns:a="http://schemas.openxmlformats.org/drawingml/2006/main" name="Jury - Prix innovation">
  <a:themeElements>
    <a:clrScheme name="CCI">
      <a:dk1>
        <a:sysClr val="windowText" lastClr="000000"/>
      </a:dk1>
      <a:lt1>
        <a:sysClr val="window" lastClr="FFFFFF"/>
      </a:lt1>
      <a:dk2>
        <a:srgbClr val="4B5055"/>
      </a:dk2>
      <a:lt2>
        <a:srgbClr val="373CF5"/>
      </a:lt2>
      <a:accent1>
        <a:srgbClr val="13B7FF"/>
      </a:accent1>
      <a:accent2>
        <a:srgbClr val="A518E2"/>
      </a:accent2>
      <a:accent3>
        <a:srgbClr val="E33232"/>
      </a:accent3>
      <a:accent4>
        <a:srgbClr val="FF791F"/>
      </a:accent4>
      <a:accent5>
        <a:srgbClr val="9ABA00"/>
      </a:accent5>
      <a:accent6>
        <a:srgbClr val="4AA528"/>
      </a:accent6>
      <a:hlink>
        <a:srgbClr val="13B7FF"/>
      </a:hlink>
      <a:folHlink>
        <a:srgbClr val="002060"/>
      </a:folHlink>
    </a:clrScheme>
    <a:fontScheme name="Fira CCI">
      <a:majorFont>
        <a:latin typeface="Fira Sans Black"/>
        <a:ea typeface=""/>
        <a:cs typeface=""/>
      </a:majorFont>
      <a:minorFont>
        <a:latin typeface="Fira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hème-Trohées" id="{6D4C871D-9B1A-7F47-951B-416A6F113398}" vid="{8EC925F1-B5A4-4543-A76E-451479A10040}"/>
    </a:ext>
  </a:extLst>
</a:theme>
</file>

<file path=ppt/theme/theme9.xml><?xml version="1.0" encoding="utf-8"?>
<a:theme xmlns:a="http://schemas.openxmlformats.org/drawingml/2006/main" name="Jury - Prix développement dur.">
  <a:themeElements>
    <a:clrScheme name="CCI">
      <a:dk1>
        <a:sysClr val="windowText" lastClr="000000"/>
      </a:dk1>
      <a:lt1>
        <a:sysClr val="window" lastClr="FFFFFF"/>
      </a:lt1>
      <a:dk2>
        <a:srgbClr val="4B5055"/>
      </a:dk2>
      <a:lt2>
        <a:srgbClr val="373CF5"/>
      </a:lt2>
      <a:accent1>
        <a:srgbClr val="13B7FF"/>
      </a:accent1>
      <a:accent2>
        <a:srgbClr val="A518E2"/>
      </a:accent2>
      <a:accent3>
        <a:srgbClr val="E33232"/>
      </a:accent3>
      <a:accent4>
        <a:srgbClr val="FF791F"/>
      </a:accent4>
      <a:accent5>
        <a:srgbClr val="9ABA00"/>
      </a:accent5>
      <a:accent6>
        <a:srgbClr val="4AA528"/>
      </a:accent6>
      <a:hlink>
        <a:srgbClr val="13B7FF"/>
      </a:hlink>
      <a:folHlink>
        <a:srgbClr val="002060"/>
      </a:folHlink>
    </a:clrScheme>
    <a:fontScheme name="Fira CCI">
      <a:majorFont>
        <a:latin typeface="Fira Sans Black"/>
        <a:ea typeface=""/>
        <a:cs typeface=""/>
      </a:majorFont>
      <a:minorFont>
        <a:latin typeface="Fira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hème-Trohées" id="{6D4C871D-9B1A-7F47-951B-416A6F113398}" vid="{8EC925F1-B5A4-4543-A76E-451479A10040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0ae1c92c-21ff-40fa-b529-58d93339239a">
      <Terms xmlns="http://schemas.microsoft.com/office/infopath/2007/PartnerControls"/>
    </lcf76f155ced4ddcb4097134ff3c332f>
    <TaxCatchAll xmlns="559fdad3-229c-4548-8a95-e6daaaa37bbe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069611CAFB7CF4A8F87A832AA20E046" ma:contentTypeVersion="19" ma:contentTypeDescription="Crée un document." ma:contentTypeScope="" ma:versionID="3a698ea9b196f16f6e8cd9ebda9f1c43">
  <xsd:schema xmlns:xsd="http://www.w3.org/2001/XMLSchema" xmlns:xs="http://www.w3.org/2001/XMLSchema" xmlns:p="http://schemas.microsoft.com/office/2006/metadata/properties" xmlns:ns2="0ae1c92c-21ff-40fa-b529-58d93339239a" xmlns:ns3="559fdad3-229c-4548-8a95-e6daaaa37bbe" targetNamespace="http://schemas.microsoft.com/office/2006/metadata/properties" ma:root="true" ma:fieldsID="712b794912d642cff52648add5f8b3f7" ns2:_="" ns3:_="">
    <xsd:import namespace="0ae1c92c-21ff-40fa-b529-58d93339239a"/>
    <xsd:import namespace="559fdad3-229c-4548-8a95-e6daaaa37bb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DateTaken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ae1c92c-21ff-40fa-b529-58d93339239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Balises d’images" ma:readOnly="false" ma:fieldId="{5cf76f15-5ced-4ddc-b409-7134ff3c332f}" ma:taxonomyMulti="true" ma:sspId="8e37db17-1001-4eab-ad9f-4c3ff6e64f6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BillingMetadata" ma:index="26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59fdad3-229c-4548-8a95-e6daaaa37bbe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95dff3a0-83c9-4fb0-9f5a-af1cb8d1eea9}" ma:internalName="TaxCatchAll" ma:showField="CatchAllData" ma:web="559fdad3-229c-4548-8a95-e6daaaa37bb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ECDA9D4-B410-4A0E-A3AC-BE526115190A}">
  <ds:schemaRefs>
    <ds:schemaRef ds:uri="46489f7f-94be-415b-ab26-ace977dd3fe8"/>
    <ds:schemaRef ds:uri="http://schemas.openxmlformats.org/package/2006/metadata/core-properties"/>
    <ds:schemaRef ds:uri="http://www.w3.org/XML/1998/namespace"/>
    <ds:schemaRef ds:uri="71be32f5-0ca9-4f51-8a22-f372127d9dec"/>
    <ds:schemaRef ds:uri="http://purl.org/dc/dcmitype/"/>
    <ds:schemaRef ds:uri="http://schemas.microsoft.com/office/2006/documentManagement/types"/>
    <ds:schemaRef ds:uri="http://purl.org/dc/elements/1.1/"/>
    <ds:schemaRef ds:uri="http://schemas.microsoft.com/office/infopath/2007/PartnerControls"/>
    <ds:schemaRef ds:uri="http://schemas.microsoft.com/office/2006/metadata/properties"/>
    <ds:schemaRef ds:uri="http://purl.org/dc/terms/"/>
    <ds:schemaRef ds:uri="0ae1c92c-21ff-40fa-b529-58d93339239a"/>
    <ds:schemaRef ds:uri="559fdad3-229c-4548-8a95-e6daaaa37bbe"/>
  </ds:schemaRefs>
</ds:datastoreItem>
</file>

<file path=customXml/itemProps2.xml><?xml version="1.0" encoding="utf-8"?>
<ds:datastoreItem xmlns:ds="http://schemas.openxmlformats.org/officeDocument/2006/customXml" ds:itemID="{B2DD92BD-CB1B-42E7-A726-3C6EF87D533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06545B4-2458-4E02-90F8-3AE4618AEDE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ae1c92c-21ff-40fa-b529-58d93339239a"/>
    <ds:schemaRef ds:uri="559fdad3-229c-4548-8a95-e6daaaa37bb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1553</TotalTime>
  <Words>409</Words>
  <Application>Microsoft Office PowerPoint</Application>
  <PresentationFormat>Grand écran</PresentationFormat>
  <Paragraphs>35</Paragraphs>
  <Slides>8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9</vt:i4>
      </vt:variant>
      <vt:variant>
        <vt:lpstr>Titres des diapositives</vt:lpstr>
      </vt:variant>
      <vt:variant>
        <vt:i4>8</vt:i4>
      </vt:variant>
    </vt:vector>
  </HeadingPairs>
  <TitlesOfParts>
    <vt:vector size="21" baseType="lpstr">
      <vt:lpstr>Arial</vt:lpstr>
      <vt:lpstr>Fira Sans Black</vt:lpstr>
      <vt:lpstr>Fira Sans ExtraBold</vt:lpstr>
      <vt:lpstr>Fira Sans</vt:lpstr>
      <vt:lpstr>Ecrans Titre</vt:lpstr>
      <vt:lpstr>Ecrans Présentation</vt:lpstr>
      <vt:lpstr>Jury_UC - Moins de 10k habitants</vt:lpstr>
      <vt:lpstr>Jury_UC - Entre 10k et 100k habitants</vt:lpstr>
      <vt:lpstr>Jury_UC - Plus de 100k habitants</vt:lpstr>
      <vt:lpstr>Jury - Prix qualité</vt:lpstr>
      <vt:lpstr>Jury - Prix entrepreneuriat</vt:lpstr>
      <vt:lpstr>Jury - Prix innovation</vt:lpstr>
      <vt:lpstr>Jury - Prix développement dur.</vt:lpstr>
      <vt:lpstr>Présentation PowerPoint</vt:lpstr>
      <vt:lpstr>TEMPLATES JURY NATIONAL  Dans le cadre des jurys national,  une structure pour le jury est mise en place  pour uniformiser au maximum.  Nous vous invitons à utiliser le présent template.   </vt:lpstr>
      <vt:lpstr>TEMPLATES JURY NATIONAL  Pour chaque catégorie des modèles sont disponibles dans les « dispositions » de PowerPoint :      </vt:lpstr>
      <vt:lpstr>EXEMPLE CANDIDAT 1 :  Les Tables Roannaises​</vt:lpstr>
      <vt:lpstr>EXEMPLE  - Les Tables Roannaises  </vt:lpstr>
      <vt:lpstr>EXEMPLE  - Les Tables Roannaises  </vt:lpstr>
      <vt:lpstr>EXEMPLE  - Les Tables Roannaises  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BRAZZOLOTTO Isabelle</dc:creator>
  <cp:lastModifiedBy>PERROTIN Thierry</cp:lastModifiedBy>
  <cp:revision>15</cp:revision>
  <dcterms:created xsi:type="dcterms:W3CDTF">2024-09-27T14:56:58Z</dcterms:created>
  <dcterms:modified xsi:type="dcterms:W3CDTF">2026-02-09T09:51:06Z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0x0101002069611CAFB7CF4A8F87A832AA20E046</vt:lpwstr>
  </property>
  <property fmtid="{D5CDD505-2E9C-101B-9397-08002B2CF9AE}" pid="3" name="MediaServiceImageTags">
    <vt:lpwstr/>
  </property>
  <property fmtid="{D5CDD505-2E9C-101B-9397-08002B2CF9AE}" pid="4" name="Order">
    <vt:r8>400900</vt:r8>
  </property>
  <property fmtid="{D5CDD505-2E9C-101B-9397-08002B2CF9AE}" pid="5" name="xd_Signature">
    <vt:bool>false</vt:bool>
  </property>
  <property fmtid="{D5CDD505-2E9C-101B-9397-08002B2CF9AE}" pid="6" name="xd_ProgID">
    <vt:lpwstr/>
  </property>
  <property fmtid="{D5CDD505-2E9C-101B-9397-08002B2CF9AE}" pid="7" name="ComplianceAssetId">
    <vt:lpwstr/>
  </property>
  <property fmtid="{D5CDD505-2E9C-101B-9397-08002B2CF9AE}" pid="8" name="TemplateUrl">
    <vt:lpwstr/>
  </property>
  <property fmtid="{D5CDD505-2E9C-101B-9397-08002B2CF9AE}" pid="9" name="_ExtendedDescription">
    <vt:lpwstr/>
  </property>
  <property fmtid="{D5CDD505-2E9C-101B-9397-08002B2CF9AE}" pid="10" name="TriggerFlowInfo">
    <vt:lpwstr/>
  </property>
</Properties>
</file>